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29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718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554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3232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860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890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278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045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35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6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2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10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2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209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32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47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3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5983AAD-AB8B-4DB6-A068-199B027918AF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D99B2BD-CB62-43B9-8D6A-3FAB9EE53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003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62551" y="1710457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Информация о ВПР</a:t>
            </a:r>
          </a:p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по обществознанию</a:t>
            </a:r>
          </a:p>
          <a:p>
            <a:pPr algn="ctr"/>
            <a:r>
              <a:rPr lang="ru-RU" sz="5400" b="1" spc="50" dirty="0" smtClean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6 класс</a:t>
            </a:r>
            <a:endParaRPr lang="ru-RU" sz="5400" b="1" spc="50" dirty="0">
              <a:ln w="0"/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923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400" t="34190" r="12600" b="4555"/>
          <a:stretch/>
        </p:blipFill>
        <p:spPr>
          <a:xfrm>
            <a:off x="135800" y="1285593"/>
            <a:ext cx="9033646" cy="518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234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253" t="15625" r="12525" b="3904"/>
          <a:stretch/>
        </p:blipFill>
        <p:spPr>
          <a:xfrm>
            <a:off x="117696" y="0"/>
            <a:ext cx="6020554" cy="4357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253" t="55578" r="12525" b="17888"/>
          <a:stretch/>
        </p:blipFill>
        <p:spPr>
          <a:xfrm>
            <a:off x="3431265" y="4427146"/>
            <a:ext cx="6020554" cy="1510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355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401" t="36303" r="12673" b="29109"/>
          <a:stretch/>
        </p:blipFill>
        <p:spPr>
          <a:xfrm>
            <a:off x="81481" y="1828799"/>
            <a:ext cx="10011092" cy="362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0315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253" t="14917" r="12822" b="3895"/>
          <a:stretch/>
        </p:blipFill>
        <p:spPr>
          <a:xfrm>
            <a:off x="81480" y="0"/>
            <a:ext cx="5776112" cy="440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550" t="58219" r="12376" b="4026"/>
          <a:stretch/>
        </p:blipFill>
        <p:spPr>
          <a:xfrm>
            <a:off x="3440316" y="4297682"/>
            <a:ext cx="5776112" cy="2134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7189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401" t="17162" r="12822" b="23433"/>
          <a:stretch/>
        </p:blipFill>
        <p:spPr>
          <a:xfrm>
            <a:off x="280658" y="1303699"/>
            <a:ext cx="8464990" cy="473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08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608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Формат ВПР</a:t>
            </a:r>
            <a:endParaRPr lang="ru-RU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01854"/>
            <a:ext cx="12192000" cy="4218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 будет проводиться (10-25 апреля) 2021 года.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выполнение работы отводится 45 минут.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Ответы на задания записываются в поле ответов в тексте работы. Если ответ внесен неверно, то его можно зачеркнуть, а затем записать рядом новый ответ.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выполнении работы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разрешается пользоваться учебником, рабочими тетрадями, справочными материалами.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Разрешается пользоваться черновиком, НО обязательно перенести ответы в текст работы, так как записи в черновике не проверяются.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6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608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Структура</a:t>
            </a:r>
            <a:r>
              <a:rPr lang="ru-RU" sz="6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ВПР</a:t>
            </a:r>
            <a:endParaRPr lang="ru-RU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56473"/>
            <a:ext cx="12192000" cy="516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состоит из 8 заданий, из которых 2 задания (№ 2 и № 4) предполагают краткий ответ в виде комбинации цифр; 6 заданий – развернутый ответ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Анализ и оценка собственной деятельности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 Выбор верных суждений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3). Поиск информации по диаграммам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4). Нахождение соответствия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5). Анализ социальной ситуации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6). Задание–задача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7). Анализ визуального изображения социальных объектов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8). Построение речевого высказывания</a:t>
            </a:r>
          </a:p>
        </p:txBody>
      </p:sp>
    </p:spTree>
    <p:extLst>
      <p:ext uri="{BB962C8B-B14F-4D97-AF65-F5344CB8AC3E}">
        <p14:creationId xmlns:p14="http://schemas.microsoft.com/office/powerpoint/2010/main" val="78431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42608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Оценивание</a:t>
            </a:r>
            <a:r>
              <a:rPr lang="ru-RU" sz="6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ВПР</a:t>
            </a:r>
            <a:endParaRPr lang="ru-RU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49199"/>
            <a:ext cx="12192000" cy="2823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2 и 4 оцениваются 1 баллом.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Задание считается выполненным верно, если ответ записан в той форме, которая указана в инструкции по выполнению задания.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каждого из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 1, 3, 5, 6, 7, 8 оценивается в зависимости от полноты и правильности ответа в соответствии с критериями оценивания.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Полный правильный ответ на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6 оценивается 2 баллами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5 и 7 – 3 баллами; задание 1 и 3 – 4 баллами, задание 8 – 5 баллами.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75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083793" y="2258551"/>
            <a:ext cx="802441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539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Максимальный балл за выполнение работы – 23</a:t>
            </a:r>
            <a:endParaRPr kumimoji="0" lang="ru-RU" alt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2" t="41817" r="22394" b="50060"/>
          <a:stretch>
            <a:fillRect/>
          </a:stretch>
        </p:blipFill>
        <p:spPr bwMode="auto">
          <a:xfrm>
            <a:off x="1784605" y="3445741"/>
            <a:ext cx="8937568" cy="78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76605" y="3445741"/>
            <a:ext cx="12208486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42608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Оценивание всей работы</a:t>
            </a:r>
            <a:endParaRPr lang="ru-RU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76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58110"/>
            <a:ext cx="12192000" cy="630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 – «Общество»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2 – «Сферы общественной жизни»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3 – «Типы обществ»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4 – «Глобальные проблемы человечества»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5 – «Духовная культура»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6 – «Человек»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7 – «Деятельность человека»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8 - «Потребности человека»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9 – «Познание человеком мира и самого себя»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10 – «Межличностные отношения»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11 – «Положение человека в обществе»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12 – «Семья в жизни человека»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13 – «Государство – Российская Федерация»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14 – «Российское общество в начале нового века»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15 – «Ресурсы и возможности экономики нашей страны»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16 – «Современное Российское государство»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17 – «Духовные ценности Российского народа»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18 – «Место нашей Родины среди современных государств»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 № 19 – «Конституция Российской Федерации»</a:t>
            </a: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608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Темы, необходимые для изучения</a:t>
            </a:r>
            <a:endParaRPr lang="ru-RU" sz="6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42360" y="1928388"/>
            <a:ext cx="2381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Изучение данных тем поможет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056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79" t="16035" r="12524" b="1025"/>
          <a:stretch/>
        </p:blipFill>
        <p:spPr>
          <a:xfrm>
            <a:off x="470780" y="543206"/>
            <a:ext cx="8139066" cy="6064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609846" y="543206"/>
            <a:ext cx="3485585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Решение</a:t>
            </a:r>
          </a:p>
          <a:p>
            <a:pPr algn="ctr"/>
            <a:r>
              <a:rPr lang="ru-RU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</a:t>
            </a:r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емоверсии</a:t>
            </a:r>
            <a:endParaRPr lang="en-US" sz="44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algn="ctr"/>
            <a:r>
              <a:rPr lang="ru-RU" sz="4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ВПР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57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104" t="21386" r="12302" b="28053"/>
          <a:stretch/>
        </p:blipFill>
        <p:spPr>
          <a:xfrm>
            <a:off x="298764" y="1376127"/>
            <a:ext cx="9239353" cy="4336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120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475" t="15350" r="12376"/>
          <a:stretch/>
        </p:blipFill>
        <p:spPr>
          <a:xfrm>
            <a:off x="63375" y="-1"/>
            <a:ext cx="5344350" cy="407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7327" t="14654" r="12674" b="32013"/>
          <a:stretch/>
        </p:blipFill>
        <p:spPr>
          <a:xfrm>
            <a:off x="5376573" y="3395049"/>
            <a:ext cx="6464173" cy="3232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2916583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253</TotalTime>
  <Words>454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Narrow</vt:lpstr>
      <vt:lpstr>Calibri</vt:lpstr>
      <vt:lpstr>Century Gothic</vt:lpstr>
      <vt:lpstr>Symbol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Sergey</cp:lastModifiedBy>
  <cp:revision>20</cp:revision>
  <dcterms:created xsi:type="dcterms:W3CDTF">2021-02-12T06:50:44Z</dcterms:created>
  <dcterms:modified xsi:type="dcterms:W3CDTF">2021-02-12T13:14:00Z</dcterms:modified>
</cp:coreProperties>
</file>