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63" r:id="rId4"/>
    <p:sldId id="258" r:id="rId5"/>
    <p:sldId id="260" r:id="rId6"/>
    <p:sldId id="262" r:id="rId7"/>
    <p:sldId id="261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9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48382F-8A9E-43CD-B625-7D68F4AD127A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6D309-8176-460D-AD10-378E1FE664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84320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6D309-8176-460D-AD10-378E1FE6648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58555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582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2726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930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077046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24524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39984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97942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89198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76701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22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2536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3435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292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33598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205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03360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8972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331CF185-5AB3-419F-8EB4-222FD22EC143}" type="datetimeFigureOut">
              <a:rPr lang="ru-RU" smtClean="0"/>
              <a:t>10.12.2019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37566-3C3C-4FE0-80BB-41BE1380A6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60375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3161" y="0"/>
            <a:ext cx="11173252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Тема урока:</a:t>
            </a:r>
          </a:p>
          <a:p>
            <a:pPr algn="ctr"/>
            <a:r>
              <a:rPr lang="ru-RU" sz="66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«</a:t>
            </a:r>
            <a:r>
              <a:rPr lang="ru-RU" sz="6600" b="1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еиксйикиниф</a:t>
            </a:r>
            <a:r>
              <a:rPr lang="ru-RU" sz="66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sz="6600" b="1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илетавалпером</a:t>
            </a:r>
            <a:r>
              <a:rPr lang="ru-RU" sz="6600" b="1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Arial Narrow" panose="020B0606020202030204" pitchFamily="34" charset="0"/>
              </a:rPr>
              <a:t>»</a:t>
            </a:r>
            <a:endParaRPr lang="ru-RU" sz="6600" b="1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r="1658" b="6852"/>
          <a:stretch/>
        </p:blipFill>
        <p:spPr>
          <a:xfrm>
            <a:off x="3144220" y="2271576"/>
            <a:ext cx="5461898" cy="4151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1044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024" y="537882"/>
            <a:ext cx="1207097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Arial Narrow" panose="020B0606020202030204" pitchFamily="34" charset="0"/>
              </a:rPr>
              <a:t>1.Египет в древности называли… </a:t>
            </a:r>
          </a:p>
          <a:p>
            <a:pPr algn="ctr"/>
            <a:r>
              <a:rPr lang="ru-RU" sz="3200" dirty="0" smtClean="0">
                <a:latin typeface="Arial Narrow" panose="020B0606020202030204" pitchFamily="34" charset="0"/>
              </a:rPr>
              <a:t>2.Нил впадает в … </a:t>
            </a:r>
          </a:p>
          <a:p>
            <a:pPr algn="ctr"/>
            <a:r>
              <a:rPr lang="ru-RU" sz="3200" dirty="0" smtClean="0">
                <a:latin typeface="Arial Narrow" panose="020B0606020202030204" pitchFamily="34" charset="0"/>
              </a:rPr>
              <a:t>3.Основные занятия египтян … </a:t>
            </a:r>
          </a:p>
          <a:p>
            <a:pPr algn="ctr"/>
            <a:r>
              <a:rPr lang="ru-RU" sz="3200" dirty="0" smtClean="0">
                <a:latin typeface="Arial Narrow" panose="020B0606020202030204" pitchFamily="34" charset="0"/>
              </a:rPr>
              <a:t>4.Египтяне писали на… </a:t>
            </a:r>
          </a:p>
          <a:p>
            <a:pPr algn="ctr"/>
            <a:r>
              <a:rPr lang="ru-RU" sz="3200" dirty="0" smtClean="0">
                <a:latin typeface="Arial Narrow" panose="020B0606020202030204" pitchFamily="34" charset="0"/>
              </a:rPr>
              <a:t>5.Главная река Египта… </a:t>
            </a:r>
          </a:p>
          <a:p>
            <a:pPr algn="ctr"/>
            <a:r>
              <a:rPr lang="ru-RU" sz="3200" dirty="0" smtClean="0">
                <a:latin typeface="Arial Narrow" panose="020B0606020202030204" pitchFamily="34" charset="0"/>
              </a:rPr>
              <a:t>6.Государство в Египте образовалось в…</a:t>
            </a:r>
          </a:p>
          <a:p>
            <a:pPr algn="ctr"/>
            <a:r>
              <a:rPr lang="ru-RU" sz="3200" dirty="0" smtClean="0">
                <a:latin typeface="Arial Narrow" panose="020B0606020202030204" pitchFamily="34" charset="0"/>
              </a:rPr>
              <a:t>7.Правитель Египта носил титул…</a:t>
            </a:r>
          </a:p>
          <a:p>
            <a:pPr algn="ctr"/>
            <a:r>
              <a:rPr lang="ru-RU" sz="3200" dirty="0" smtClean="0">
                <a:latin typeface="Arial Narrow" panose="020B0606020202030204" pitchFamily="34" charset="0"/>
              </a:rPr>
              <a:t>8.Первой столицей египетского царства был город...</a:t>
            </a:r>
          </a:p>
          <a:p>
            <a:pPr algn="ctr"/>
            <a:r>
              <a:rPr lang="ru-RU" sz="3200" dirty="0" smtClean="0">
                <a:latin typeface="Arial Narrow" panose="020B0606020202030204" pitchFamily="34" charset="0"/>
              </a:rPr>
              <a:t>9.Название </a:t>
            </a:r>
            <a:r>
              <a:rPr lang="ru-RU" sz="3200" dirty="0" err="1" smtClean="0">
                <a:latin typeface="Arial Narrow" panose="020B0606020202030204" pitchFamily="34" charset="0"/>
              </a:rPr>
              <a:t>Двуречья</a:t>
            </a:r>
            <a:r>
              <a:rPr lang="ru-RU" sz="3200" dirty="0" smtClean="0">
                <a:latin typeface="Arial Narrow" panose="020B0606020202030204" pitchFamily="34" charset="0"/>
              </a:rPr>
              <a:t> пошло от названия рек… </a:t>
            </a:r>
          </a:p>
          <a:p>
            <a:pPr algn="ctr"/>
            <a:r>
              <a:rPr lang="ru-RU" sz="3200" dirty="0" smtClean="0">
                <a:latin typeface="Arial Narrow" panose="020B0606020202030204" pitchFamily="34" charset="0"/>
              </a:rPr>
              <a:t>10.Во главе Вавилонского царства с 1792-1750 гг. до н. э. правил царь…</a:t>
            </a:r>
          </a:p>
          <a:p>
            <a:pPr algn="ctr"/>
            <a:r>
              <a:rPr lang="ru-RU" sz="3200" dirty="0" smtClean="0">
                <a:latin typeface="Arial Narrow" panose="020B0606020202030204" pitchFamily="34" charset="0"/>
              </a:rPr>
              <a:t>11. Люди, наживавшиеся на том, что давали имущество «в рост» …</a:t>
            </a:r>
          </a:p>
          <a:p>
            <a:pPr algn="ctr"/>
            <a:r>
              <a:rPr lang="ru-RU" sz="3200" dirty="0" smtClean="0">
                <a:latin typeface="Arial Narrow" panose="020B0606020202030204" pitchFamily="34" charset="0"/>
              </a:rPr>
              <a:t>12. Столица Вавилонского царства…</a:t>
            </a:r>
            <a:endParaRPr lang="ru-RU" sz="32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662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" y="1399419"/>
            <a:ext cx="1219200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Вопросы:</a:t>
            </a:r>
          </a:p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1. Где находится страна Финикия?</a:t>
            </a:r>
          </a:p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2. Каковы были занятия людей?</a:t>
            </a:r>
          </a:p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3. Куда и зачем плавают финикийцы?</a:t>
            </a:r>
          </a:p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4. Какие они мореплаватели?</a:t>
            </a:r>
          </a:p>
          <a:p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5. Развита ли торговля у жителей Финикии?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095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993" y="130490"/>
            <a:ext cx="6808478" cy="45520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207406" y="2406515"/>
            <a:ext cx="463497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latin typeface="Arial Narrow" panose="020B0606020202030204" pitchFamily="34" charset="0"/>
              </a:rPr>
              <a:t>Финикия</a:t>
            </a:r>
            <a:r>
              <a:rPr lang="ru-RU" sz="3200" dirty="0" smtClean="0">
                <a:latin typeface="Arial Narrow" panose="020B0606020202030204" pitchFamily="34" charset="0"/>
              </a:rPr>
              <a:t> - в древности - узкая полоска суши, зажатая между Ливанскими горами, покрытыми могучими зелеными кедрами и побережьем Средиземного моря.</a:t>
            </a:r>
            <a:endParaRPr lang="ru-RU" sz="32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70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5774" y="116370"/>
            <a:ext cx="9300451" cy="4971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4899568"/>
            <a:ext cx="1219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Колония</a:t>
            </a:r>
            <a:r>
              <a:rPr lang="ru-RU" sz="3200" dirty="0" smtClean="0">
                <a:latin typeface="Arial Narrow" panose="020B0606020202030204" pitchFamily="34" charset="0"/>
              </a:rPr>
              <a:t> 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– поселение финикийцами в чужих землях. Самой крупной финикийской колонией был Карфаген в Африке. Колонии финикийцев существовали на Сицилии, Корсике, Крите и Мальте.</a:t>
            </a:r>
          </a:p>
        </p:txBody>
      </p:sp>
    </p:spTree>
    <p:extLst>
      <p:ext uri="{BB962C8B-B14F-4D97-AF65-F5344CB8AC3E}">
        <p14:creationId xmlns:p14="http://schemas.microsoft.com/office/powerpoint/2010/main" val="3506232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8564" y="424533"/>
            <a:ext cx="816236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«Я написал бы фараону, что…»</a:t>
            </a:r>
          </a:p>
          <a:p>
            <a:r>
              <a:rPr lang="ru-RU" sz="3600" dirty="0" smtClean="0">
                <a:latin typeface="Arial Narrow" panose="020B0606020202030204" pitchFamily="34" charset="0"/>
              </a:rPr>
              <a:t>Финикийцы привозили и продавали: ….</a:t>
            </a:r>
          </a:p>
          <a:p>
            <a:r>
              <a:rPr lang="ru-RU" sz="3600" dirty="0" smtClean="0">
                <a:latin typeface="Arial Narrow" panose="020B0606020202030204" pitchFamily="34" charset="0"/>
              </a:rPr>
              <a:t>Финикийцы продавали и вывозили: …</a:t>
            </a:r>
          </a:p>
          <a:p>
            <a:r>
              <a:rPr lang="ru-RU" sz="3600" dirty="0" smtClean="0">
                <a:latin typeface="Arial Narrow" panose="020B0606020202030204" pitchFamily="34" charset="0"/>
              </a:rPr>
              <a:t>Финикийцы прославились: …</a:t>
            </a:r>
            <a:endParaRPr lang="ru-RU" sz="3600" dirty="0">
              <a:latin typeface="Arial Narrow" panose="020B0606020202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6684"/>
          <a:stretch/>
        </p:blipFill>
        <p:spPr>
          <a:xfrm>
            <a:off x="5249988" y="2732857"/>
            <a:ext cx="6584843" cy="3829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8567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56648" y="2464219"/>
            <a:ext cx="716728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Arial Narrow" panose="020B0606020202030204" pitchFamily="34" charset="0"/>
              </a:rPr>
              <a:t>1. Параграф 15 – учить.</a:t>
            </a:r>
          </a:p>
          <a:p>
            <a:r>
              <a:rPr lang="ru-RU" sz="4000" dirty="0" smtClean="0">
                <a:latin typeface="Arial Narrow" panose="020B0606020202030204" pitchFamily="34" charset="0"/>
              </a:rPr>
              <a:t>2. Контурная карта (стр. 5) </a:t>
            </a:r>
            <a:r>
              <a:rPr lang="ru-RU" sz="4000" u="sng" dirty="0" smtClean="0">
                <a:solidFill>
                  <a:schemeClr val="accent1"/>
                </a:solidFill>
                <a:latin typeface="Arial Narrow" panose="020B0606020202030204" pitchFamily="34" charset="0"/>
              </a:rPr>
              <a:t>(ЗАДАНИЯ № 1, 4)</a:t>
            </a:r>
            <a:r>
              <a:rPr lang="ru-RU" sz="4000" dirty="0" smtClean="0">
                <a:latin typeface="Arial Narrow" panose="020B0606020202030204" pitchFamily="34" charset="0"/>
              </a:rPr>
              <a:t>, атлас (стр. 11)</a:t>
            </a:r>
          </a:p>
          <a:p>
            <a:endParaRPr lang="ru-RU" sz="4000" dirty="0">
              <a:latin typeface="Arial Narrow" panose="020B0606020202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891" y="255494"/>
            <a:ext cx="9589994" cy="1838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267883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116</TotalTime>
  <Words>236</Words>
  <Application>Microsoft Office PowerPoint</Application>
  <PresentationFormat>Широкоэкранный</PresentationFormat>
  <Paragraphs>29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Arial Narrow</vt:lpstr>
      <vt:lpstr>Calibri</vt:lpstr>
      <vt:lpstr>Century Gothic</vt:lpstr>
      <vt:lpstr>Wingdings 3</vt:lpstr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Sergey</dc:creator>
  <cp:lastModifiedBy>Sergey</cp:lastModifiedBy>
  <cp:revision>10</cp:revision>
  <dcterms:created xsi:type="dcterms:W3CDTF">2019-12-10T05:03:21Z</dcterms:created>
  <dcterms:modified xsi:type="dcterms:W3CDTF">2019-12-10T06:59:30Z</dcterms:modified>
</cp:coreProperties>
</file>