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77" r:id="rId2"/>
    <p:sldId id="304" r:id="rId3"/>
    <p:sldId id="298" r:id="rId4"/>
    <p:sldId id="281" r:id="rId5"/>
    <p:sldId id="280" r:id="rId6"/>
    <p:sldId id="267" r:id="rId7"/>
    <p:sldId id="285" r:id="rId8"/>
    <p:sldId id="288" r:id="rId9"/>
    <p:sldId id="300" r:id="rId10"/>
    <p:sldId id="287" r:id="rId11"/>
    <p:sldId id="308"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6" d="100"/>
          <a:sy n="66" d="100"/>
        </p:scale>
        <p:origin x="1506" y="78"/>
      </p:cViewPr>
      <p:guideLst>
        <p:guide orient="horz" pos="2160"/>
        <p:guide pos="2880"/>
      </p:guideLst>
    </p:cSldViewPr>
  </p:slideViewPr>
  <p:outlineViewPr>
    <p:cViewPr>
      <p:scale>
        <a:sx n="33" d="100"/>
        <a:sy n="33" d="100"/>
      </p:scale>
      <p:origin x="0" y="145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398CAD-0850-446C-BF6C-D31509A30346}" type="datetimeFigureOut">
              <a:rPr lang="ru-RU" smtClean="0"/>
              <a:t>17.06.2020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4F8A39-3BC0-4227-A8D0-963617C5DDB3}" type="slidenum">
              <a:rPr lang="ru-RU" smtClean="0"/>
              <a:t>‹#›</a:t>
            </a:fld>
            <a:endParaRPr lang="ru-RU"/>
          </a:p>
        </p:txBody>
      </p:sp>
    </p:spTree>
    <p:extLst>
      <p:ext uri="{BB962C8B-B14F-4D97-AF65-F5344CB8AC3E}">
        <p14:creationId xmlns:p14="http://schemas.microsoft.com/office/powerpoint/2010/main" val="1083559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94F8A39-3BC0-4227-A8D0-963617C5DDB3}" type="slidenum">
              <a:rPr lang="ru-RU" smtClean="0"/>
              <a:t>2</a:t>
            </a:fld>
            <a:endParaRPr lang="ru-RU"/>
          </a:p>
        </p:txBody>
      </p:sp>
    </p:spTree>
    <p:extLst>
      <p:ext uri="{BB962C8B-B14F-4D97-AF65-F5344CB8AC3E}">
        <p14:creationId xmlns:p14="http://schemas.microsoft.com/office/powerpoint/2010/main" val="3607453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ru-RU" smtClean="0"/>
              <a:t>Образец заголовка</a:t>
            </a:r>
            <a:endParaRPr lang="en-US"/>
          </a:p>
        </p:txBody>
      </p:sp>
      <p:sp>
        <p:nvSpPr>
          <p:cNvPr id="11" name="Дата 27"/>
          <p:cNvSpPr>
            <a:spLocks noGrp="1"/>
          </p:cNvSpPr>
          <p:nvPr>
            <p:ph type="dt" sz="half" idx="10"/>
          </p:nvPr>
        </p:nvSpPr>
        <p:spPr/>
        <p:txBody>
          <a:bodyPr/>
          <a:lstStyle>
            <a:lvl1pPr>
              <a:defRPr/>
            </a:lvl1pPr>
          </a:lstStyle>
          <a:p>
            <a:pPr>
              <a:defRPr/>
            </a:pPr>
            <a:fld id="{E09E168E-3C22-4998-B34B-1DF8B5841F00}" type="datetimeFigureOut">
              <a:rPr lang="ru-RU"/>
              <a:pPr>
                <a:defRPr/>
              </a:pPr>
              <a:t>17.06.2020</a:t>
            </a:fld>
            <a:endParaRPr lang="ru-RU"/>
          </a:p>
        </p:txBody>
      </p:sp>
      <p:sp>
        <p:nvSpPr>
          <p:cNvPr id="12" name="Нижний колонтитул 16"/>
          <p:cNvSpPr>
            <a:spLocks noGrp="1"/>
          </p:cNvSpPr>
          <p:nvPr>
            <p:ph type="ftr" sz="quarter" idx="11"/>
          </p:nvPr>
        </p:nvSpPr>
        <p:spPr/>
        <p:txBody>
          <a:bodyPr/>
          <a:lstStyle>
            <a:lvl1pPr>
              <a:defRPr/>
            </a:lvl1pPr>
          </a:lstStyle>
          <a:p>
            <a:pPr>
              <a:defRPr/>
            </a:pPr>
            <a:endParaRPr lang="ru-RU"/>
          </a:p>
        </p:txBody>
      </p:sp>
      <p:sp>
        <p:nvSpPr>
          <p:cNvPr id="13" name="Номер слайда 28"/>
          <p:cNvSpPr>
            <a:spLocks noGrp="1"/>
          </p:cNvSpPr>
          <p:nvPr>
            <p:ph type="sldNum" sz="quarter" idx="12"/>
          </p:nvPr>
        </p:nvSpPr>
        <p:spPr/>
        <p:txBody>
          <a:bodyPr/>
          <a:lstStyle>
            <a:lvl1pPr>
              <a:defRPr sz="1400">
                <a:solidFill>
                  <a:srgbClr val="FFFFFF"/>
                </a:solidFill>
              </a:defRPr>
            </a:lvl1pPr>
          </a:lstStyle>
          <a:p>
            <a:pPr>
              <a:defRPr/>
            </a:pPr>
            <a:fld id="{966618C8-555A-4111-8BE2-71B9A89C863E}" type="slidenum">
              <a:rPr lang="ru-RU"/>
              <a:pPr>
                <a:defRPr/>
              </a:pPr>
              <a:t>‹#›</a:t>
            </a:fld>
            <a:endParaRPr lang="ru-RU"/>
          </a:p>
        </p:txBody>
      </p:sp>
    </p:spTree>
    <p:extLst>
      <p:ext uri="{BB962C8B-B14F-4D97-AF65-F5344CB8AC3E}">
        <p14:creationId xmlns:p14="http://schemas.microsoft.com/office/powerpoint/2010/main" val="368585888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078ABD30-3EE4-44FA-A69B-BA54992A998E}" type="datetimeFigureOut">
              <a:rPr lang="ru-RU"/>
              <a:pPr>
                <a:defRPr/>
              </a:pPr>
              <a:t>17.06.2020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8FD7E78-C8E4-4078-8AE1-DF1B534C3C4B}" type="slidenum">
              <a:rPr lang="ru-RU"/>
              <a:pPr>
                <a:defRPr/>
              </a:pPr>
              <a:t>‹#›</a:t>
            </a:fld>
            <a:endParaRPr lang="ru-RU"/>
          </a:p>
        </p:txBody>
      </p:sp>
    </p:spTree>
    <p:extLst>
      <p:ext uri="{BB962C8B-B14F-4D97-AF65-F5344CB8AC3E}">
        <p14:creationId xmlns:p14="http://schemas.microsoft.com/office/powerpoint/2010/main" val="3964625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5DFE28DD-FF37-4F75-92F1-CB1FDD2D12F9}" type="datetimeFigureOut">
              <a:rPr lang="ru-RU"/>
              <a:pPr>
                <a:defRPr/>
              </a:pPr>
              <a:t>17.06.2020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6C541C8-ABDA-47A7-985C-CCFA0D910EC6}" type="slidenum">
              <a:rPr lang="ru-RU"/>
              <a:pPr>
                <a:defRPr/>
              </a:pPr>
              <a:t>‹#›</a:t>
            </a:fld>
            <a:endParaRPr lang="ru-RU"/>
          </a:p>
        </p:txBody>
      </p:sp>
    </p:spTree>
    <p:extLst>
      <p:ext uri="{BB962C8B-B14F-4D97-AF65-F5344CB8AC3E}">
        <p14:creationId xmlns:p14="http://schemas.microsoft.com/office/powerpoint/2010/main" val="4154694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914400" y="1447800"/>
            <a:ext cx="77724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29B6EE42-32EC-4FED-8560-4102291EB930}" type="datetimeFigureOut">
              <a:rPr lang="ru-RU"/>
              <a:pPr>
                <a:defRPr/>
              </a:pPr>
              <a:t>17.06.2020</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E040B65-923C-4AB4-8EC3-F69595C20AE0}" type="slidenum">
              <a:rPr lang="ru-RU"/>
              <a:pPr>
                <a:defRPr/>
              </a:pPr>
              <a:t>‹#›</a:t>
            </a:fld>
            <a:endParaRPr lang="ru-RU"/>
          </a:p>
        </p:txBody>
      </p:sp>
    </p:spTree>
    <p:extLst>
      <p:ext uri="{BB962C8B-B14F-4D97-AF65-F5344CB8AC3E}">
        <p14:creationId xmlns:p14="http://schemas.microsoft.com/office/powerpoint/2010/main" val="2984257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оугольник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13" y="952500"/>
            <a:ext cx="7772400" cy="1362075"/>
          </a:xfrm>
        </p:spPr>
        <p:txBody>
          <a:bodyPr/>
          <a:lstStyle>
            <a:lvl1pPr algn="l">
              <a:buNone/>
              <a:defRPr sz="4000" b="0" cap="none"/>
            </a:lvl1pPr>
          </a:lstStyle>
          <a:p>
            <a:r>
              <a:rPr lang="ru-RU" smtClean="0"/>
              <a:t>Образец заголовка</a:t>
            </a:r>
            <a:endParaRPr lang="en-US"/>
          </a:p>
        </p:txBody>
      </p:sp>
      <p:sp>
        <p:nvSpPr>
          <p:cNvPr id="3" name="Текст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9" name="Дата 3"/>
          <p:cNvSpPr>
            <a:spLocks noGrp="1"/>
          </p:cNvSpPr>
          <p:nvPr>
            <p:ph type="dt" sz="half" idx="10"/>
          </p:nvPr>
        </p:nvSpPr>
        <p:spPr/>
        <p:txBody>
          <a:bodyPr/>
          <a:lstStyle>
            <a:lvl1pPr>
              <a:defRPr/>
            </a:lvl1pPr>
          </a:lstStyle>
          <a:p>
            <a:pPr>
              <a:defRPr/>
            </a:pPr>
            <a:fld id="{95354840-CB56-46BF-9B07-C0E45D6E9D3B}" type="datetimeFigureOut">
              <a:rPr lang="ru-RU"/>
              <a:pPr>
                <a:defRPr/>
              </a:pPr>
              <a:t>17.06.2020</a:t>
            </a:fld>
            <a:endParaRPr lang="ru-RU"/>
          </a:p>
        </p:txBody>
      </p:sp>
      <p:sp>
        <p:nvSpPr>
          <p:cNvPr id="10" name="Нижний колонтитул 4"/>
          <p:cNvSpPr>
            <a:spLocks noGrp="1"/>
          </p:cNvSpPr>
          <p:nvPr>
            <p:ph type="ftr" sz="quarter" idx="11"/>
          </p:nvPr>
        </p:nvSpPr>
        <p:spPr>
          <a:xfrm>
            <a:off x="800100" y="6172200"/>
            <a:ext cx="4000500" cy="457200"/>
          </a:xfrm>
        </p:spPr>
        <p:txBody>
          <a:bodyPr/>
          <a:lstStyle>
            <a:lvl1pPr>
              <a:defRPr/>
            </a:lvl1pPr>
          </a:lstStyle>
          <a:p>
            <a:pPr>
              <a:defRPr/>
            </a:pPr>
            <a:endParaRPr lang="ru-RU"/>
          </a:p>
        </p:txBody>
      </p:sp>
      <p:sp>
        <p:nvSpPr>
          <p:cNvPr id="11" name="Номер слайда 5"/>
          <p:cNvSpPr>
            <a:spLocks noGrp="1"/>
          </p:cNvSpPr>
          <p:nvPr>
            <p:ph type="sldNum" sz="quarter" idx="12"/>
          </p:nvPr>
        </p:nvSpPr>
        <p:spPr>
          <a:xfrm>
            <a:off x="146050" y="6208713"/>
            <a:ext cx="457200" cy="457200"/>
          </a:xfrm>
        </p:spPr>
        <p:txBody>
          <a:bodyPr/>
          <a:lstStyle>
            <a:lvl1pPr>
              <a:defRPr/>
            </a:lvl1pPr>
          </a:lstStyle>
          <a:p>
            <a:pPr>
              <a:defRPr/>
            </a:pPr>
            <a:fld id="{C1ADFE15-47C9-465C-84C1-1DA3C7F89475}" type="slidenum">
              <a:rPr lang="ru-RU"/>
              <a:pPr>
                <a:defRPr/>
              </a:pPr>
              <a:t>‹#›</a:t>
            </a:fld>
            <a:endParaRPr lang="ru-RU"/>
          </a:p>
        </p:txBody>
      </p:sp>
    </p:spTree>
    <p:extLst>
      <p:ext uri="{BB962C8B-B14F-4D97-AF65-F5344CB8AC3E}">
        <p14:creationId xmlns:p14="http://schemas.microsoft.com/office/powerpoint/2010/main" val="124045706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91440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93395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F8A93CEE-C9B2-4E98-9455-3896166243A1}" type="datetimeFigureOut">
              <a:rPr lang="ru-RU"/>
              <a:pPr>
                <a:defRPr/>
              </a:pPr>
              <a:t>17.06.2020</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9E3DBFD-1912-4229-994E-04D0827BF728}" type="slidenum">
              <a:rPr lang="ru-RU"/>
              <a:pPr>
                <a:defRPr/>
              </a:pPr>
              <a:t>‹#›</a:t>
            </a:fld>
            <a:endParaRPr lang="ru-RU"/>
          </a:p>
        </p:txBody>
      </p:sp>
    </p:spTree>
    <p:extLst>
      <p:ext uri="{BB962C8B-B14F-4D97-AF65-F5344CB8AC3E}">
        <p14:creationId xmlns:p14="http://schemas.microsoft.com/office/powerpoint/2010/main" val="3216785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11" name="Содержимое 10"/>
          <p:cNvSpPr>
            <a:spLocks noGrp="1"/>
          </p:cNvSpPr>
          <p:nvPr>
            <p:ph sz="half" idx="2"/>
          </p:nvPr>
        </p:nvSpPr>
        <p:spPr>
          <a:xfrm>
            <a:off x="9144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4"/>
          </p:nvPr>
        </p:nvSpPr>
        <p:spPr>
          <a:xfrm>
            <a:off x="49530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6AF4EF7B-E4EB-4CD5-BB38-7766C24B7D2C}" type="datetimeFigureOut">
              <a:rPr lang="ru-RU"/>
              <a:pPr>
                <a:defRPr/>
              </a:pPr>
              <a:t>17.06.2020</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5ED64054-E435-4131-80CC-DC4604BD5C07}" type="slidenum">
              <a:rPr lang="ru-RU"/>
              <a:pPr>
                <a:defRPr/>
              </a:pPr>
              <a:t>‹#›</a:t>
            </a:fld>
            <a:endParaRPr lang="ru-RU"/>
          </a:p>
        </p:txBody>
      </p:sp>
    </p:spTree>
    <p:extLst>
      <p:ext uri="{BB962C8B-B14F-4D97-AF65-F5344CB8AC3E}">
        <p14:creationId xmlns:p14="http://schemas.microsoft.com/office/powerpoint/2010/main" val="1121447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2FBA5706-6EAE-46EF-A829-44D9BCD2723D}" type="datetimeFigureOut">
              <a:rPr lang="ru-RU"/>
              <a:pPr>
                <a:defRPr/>
              </a:pPr>
              <a:t>17.06.2020</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5A55A8B5-F949-4423-9BFD-660A89077258}" type="slidenum">
              <a:rPr lang="ru-RU"/>
              <a:pPr>
                <a:defRPr/>
              </a:pPr>
              <a:t>‹#›</a:t>
            </a:fld>
            <a:endParaRPr lang="ru-RU"/>
          </a:p>
        </p:txBody>
      </p:sp>
    </p:spTree>
    <p:extLst>
      <p:ext uri="{BB962C8B-B14F-4D97-AF65-F5344CB8AC3E}">
        <p14:creationId xmlns:p14="http://schemas.microsoft.com/office/powerpoint/2010/main" val="3944108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9966DCC5-E3B2-4A88-81FE-4AA4F334E3F2}" type="datetimeFigureOut">
              <a:rPr lang="ru-RU"/>
              <a:pPr>
                <a:defRPr/>
              </a:pPr>
              <a:t>17.06.2020</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5FF69546-9D6F-43DB-B646-666A9AD64B96}" type="slidenum">
              <a:rPr lang="ru-RU"/>
              <a:pPr>
                <a:defRPr/>
              </a:pPr>
              <a:t>‹#›</a:t>
            </a:fld>
            <a:endParaRPr lang="ru-RU"/>
          </a:p>
        </p:txBody>
      </p:sp>
    </p:spTree>
    <p:extLst>
      <p:ext uri="{BB962C8B-B14F-4D97-AF65-F5344CB8AC3E}">
        <p14:creationId xmlns:p14="http://schemas.microsoft.com/office/powerpoint/2010/main" val="2379141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Скругленный прямоугольник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273050"/>
            <a:ext cx="7772400" cy="1143000"/>
          </a:xfrm>
        </p:spPr>
        <p:txBody>
          <a:bodyPr/>
          <a:lstStyle>
            <a:lvl1pPr algn="l">
              <a:buNone/>
              <a:defRPr sz="4000" b="0"/>
            </a:lvl1pPr>
          </a:lstStyle>
          <a:p>
            <a:r>
              <a:rPr lang="ru-RU" smtClean="0"/>
              <a:t>Образец заголовка</a:t>
            </a:r>
            <a:endParaRPr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1" name="Содержимое 10"/>
          <p:cNvSpPr>
            <a:spLocks noGrp="1"/>
          </p:cNvSpPr>
          <p:nvPr>
            <p:ph sz="quarter" idx="1"/>
          </p:nvPr>
        </p:nvSpPr>
        <p:spPr>
          <a:xfrm>
            <a:off x="2971800" y="1600200"/>
            <a:ext cx="5715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C8348954-3D2A-4CB3-AE4D-70DEAAD8DA87}" type="datetimeFigureOut">
              <a:rPr lang="ru-RU"/>
              <a:pPr>
                <a:defRPr/>
              </a:pPr>
              <a:t>17.06.2020</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CC954F51-58F9-4F2C-9F91-BABB8FCB8B2C}" type="slidenum">
              <a:rPr lang="ru-RU"/>
              <a:pPr>
                <a:defRPr/>
              </a:pPr>
              <a:t>‹#›</a:t>
            </a:fld>
            <a:endParaRPr lang="ru-RU"/>
          </a:p>
        </p:txBody>
      </p:sp>
    </p:spTree>
    <p:extLst>
      <p:ext uri="{BB962C8B-B14F-4D97-AF65-F5344CB8AC3E}">
        <p14:creationId xmlns:p14="http://schemas.microsoft.com/office/powerpoint/2010/main" val="2217146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lang="ru-RU" smtClean="0"/>
              <a:t>Образец заголовка</a:t>
            </a:r>
            <a:endParaRPr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ru-RU" noProof="0" smtClean="0"/>
              <a:t>Вставка рисунка</a:t>
            </a:r>
            <a:endParaRPr lang="en-US" noProof="0" dirty="0"/>
          </a:p>
        </p:txBody>
      </p:sp>
      <p:sp>
        <p:nvSpPr>
          <p:cNvPr id="8" name="Дата 4"/>
          <p:cNvSpPr>
            <a:spLocks noGrp="1"/>
          </p:cNvSpPr>
          <p:nvPr>
            <p:ph type="dt" sz="half" idx="10"/>
          </p:nvPr>
        </p:nvSpPr>
        <p:spPr/>
        <p:txBody>
          <a:bodyPr/>
          <a:lstStyle>
            <a:lvl1pPr>
              <a:defRPr/>
            </a:lvl1pPr>
          </a:lstStyle>
          <a:p>
            <a:pPr>
              <a:defRPr/>
            </a:pPr>
            <a:fld id="{8A72F19A-561F-40A7-B5AC-F37D24137132}" type="datetimeFigureOut">
              <a:rPr lang="ru-RU"/>
              <a:pPr>
                <a:defRPr/>
              </a:pPr>
              <a:t>17.06.2020</a:t>
            </a:fld>
            <a:endParaRPr lang="ru-RU"/>
          </a:p>
        </p:txBody>
      </p:sp>
      <p:sp>
        <p:nvSpPr>
          <p:cNvPr id="9" name="Нижний колонтитул 5"/>
          <p:cNvSpPr>
            <a:spLocks noGrp="1"/>
          </p:cNvSpPr>
          <p:nvPr>
            <p:ph type="ftr" sz="quarter" idx="11"/>
          </p:nvPr>
        </p:nvSpPr>
        <p:spPr>
          <a:xfrm>
            <a:off x="914400" y="6172200"/>
            <a:ext cx="3886200" cy="457200"/>
          </a:xfrm>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146050" y="6208713"/>
            <a:ext cx="457200" cy="457200"/>
          </a:xfrm>
        </p:spPr>
        <p:txBody>
          <a:bodyPr/>
          <a:lstStyle>
            <a:lvl1pPr>
              <a:defRPr/>
            </a:lvl1pPr>
          </a:lstStyle>
          <a:p>
            <a:pPr>
              <a:defRPr/>
            </a:pPr>
            <a:fld id="{EFF48951-6ED8-48A2-A8E4-6D435528F1BF}" type="slidenum">
              <a:rPr lang="ru-RU"/>
              <a:pPr>
                <a:defRPr/>
              </a:pPr>
              <a:t>‹#›</a:t>
            </a:fld>
            <a:endParaRPr lang="ru-RU"/>
          </a:p>
        </p:txBody>
      </p:sp>
    </p:spTree>
    <p:extLst>
      <p:ext uri="{BB962C8B-B14F-4D97-AF65-F5344CB8AC3E}">
        <p14:creationId xmlns:p14="http://schemas.microsoft.com/office/powerpoint/2010/main" val="2621561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sharpenSoften amount="50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Скругленный прямоугольник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Заголовок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ru-RU" altLang="ru-RU" smtClean="0"/>
              <a:t>Образец заголовка</a:t>
            </a:r>
            <a:endParaRPr lang="en-US" altLang="ru-RU" smtClean="0"/>
          </a:p>
        </p:txBody>
      </p:sp>
      <p:sp>
        <p:nvSpPr>
          <p:cNvPr id="1029" name="Текст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fld id="{A029E02F-4DDC-405A-B11C-BEB903564494}" type="datetimeFigureOut">
              <a:rPr lang="ru-RU"/>
              <a:pPr>
                <a:defRPr/>
              </a:pPr>
              <a:t>17.06.2020</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2B46558F-6291-4904-A4B1-55CB7D7FB21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8" r:id="rId1"/>
    <p:sldLayoutId id="2147483691" r:id="rId2"/>
    <p:sldLayoutId id="2147483699" r:id="rId3"/>
    <p:sldLayoutId id="2147483692" r:id="rId4"/>
    <p:sldLayoutId id="2147483693" r:id="rId5"/>
    <p:sldLayoutId id="2147483694" r:id="rId6"/>
    <p:sldLayoutId id="2147483695" r:id="rId7"/>
    <p:sldLayoutId id="2147483700" r:id="rId8"/>
    <p:sldLayoutId id="2147483701" r:id="rId9"/>
    <p:sldLayoutId id="2147483696" r:id="rId10"/>
    <p:sldLayoutId id="2147483697"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alibri" pitchFamily="34" charset="0"/>
        </a:defRPr>
      </a:lvl2pPr>
      <a:lvl3pPr algn="l" rtl="0" eaLnBrk="0" fontAlgn="base" hangingPunct="0">
        <a:spcBef>
          <a:spcPct val="0"/>
        </a:spcBef>
        <a:spcAft>
          <a:spcPct val="0"/>
        </a:spcAft>
        <a:defRPr sz="4000">
          <a:solidFill>
            <a:schemeClr val="tx2"/>
          </a:solidFill>
          <a:latin typeface="Calibri" pitchFamily="34" charset="0"/>
        </a:defRPr>
      </a:lvl3pPr>
      <a:lvl4pPr algn="l" rtl="0" eaLnBrk="0" fontAlgn="base" hangingPunct="0">
        <a:spcBef>
          <a:spcPct val="0"/>
        </a:spcBef>
        <a:spcAft>
          <a:spcPct val="0"/>
        </a:spcAft>
        <a:defRPr sz="4000">
          <a:solidFill>
            <a:schemeClr val="tx2"/>
          </a:solidFill>
          <a:latin typeface="Calibri" pitchFamily="34" charset="0"/>
        </a:defRPr>
      </a:lvl4pPr>
      <a:lvl5pPr algn="l" rtl="0" eaLnBrk="0" fontAlgn="base" hangingPunct="0">
        <a:spcBef>
          <a:spcPct val="0"/>
        </a:spcBef>
        <a:spcAft>
          <a:spcPct val="0"/>
        </a:spcAft>
        <a:defRPr sz="4000">
          <a:solidFill>
            <a:schemeClr val="tx2"/>
          </a:solidFill>
          <a:latin typeface="Calibri" pitchFamily="34" charset="0"/>
        </a:defRPr>
      </a:lvl5pPr>
      <a:lvl6pPr marL="457200" algn="l" rtl="0" fontAlgn="base">
        <a:spcBef>
          <a:spcPct val="0"/>
        </a:spcBef>
        <a:spcAft>
          <a:spcPct val="0"/>
        </a:spcAft>
        <a:defRPr sz="4000">
          <a:solidFill>
            <a:schemeClr val="tx2"/>
          </a:solidFill>
          <a:latin typeface="Calibri" pitchFamily="34" charset="0"/>
        </a:defRPr>
      </a:lvl6pPr>
      <a:lvl7pPr marL="914400" algn="l" rtl="0" fontAlgn="base">
        <a:spcBef>
          <a:spcPct val="0"/>
        </a:spcBef>
        <a:spcAft>
          <a:spcPct val="0"/>
        </a:spcAft>
        <a:defRPr sz="4000">
          <a:solidFill>
            <a:schemeClr val="tx2"/>
          </a:solidFill>
          <a:latin typeface="Calibri" pitchFamily="34" charset="0"/>
        </a:defRPr>
      </a:lvl7pPr>
      <a:lvl8pPr marL="1371600" algn="l" rtl="0" fontAlgn="base">
        <a:spcBef>
          <a:spcPct val="0"/>
        </a:spcBef>
        <a:spcAft>
          <a:spcPct val="0"/>
        </a:spcAft>
        <a:defRPr sz="4000">
          <a:solidFill>
            <a:schemeClr val="tx2"/>
          </a:solidFill>
          <a:latin typeface="Calibri" pitchFamily="34" charset="0"/>
        </a:defRPr>
      </a:lvl8pPr>
      <a:lvl9pPr marL="1828800" algn="l" rtl="0" fontAlgn="base">
        <a:spcBef>
          <a:spcPct val="0"/>
        </a:spcBef>
        <a:spcAft>
          <a:spcPct val="0"/>
        </a:spcAft>
        <a:defRPr sz="4000">
          <a:solidFill>
            <a:schemeClr val="tx2"/>
          </a:solidFill>
          <a:latin typeface="Calibri"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0" y="-12341"/>
            <a:ext cx="9143089" cy="6857999"/>
          </a:xfrm>
          <a:prstGeom prst="rect">
            <a:avLst/>
          </a:prstGeom>
          <a:noFill/>
          <a:extLst>
            <a:ext uri="{909E8E84-426E-40DD-AFC4-6F175D3DCCD1}">
              <a14:hiddenFill xmlns:a14="http://schemas.microsoft.com/office/drawing/2010/main">
                <a:solidFill>
                  <a:srgbClr val="FFFFFF"/>
                </a:solidFill>
              </a14:hiddenFill>
            </a:ext>
          </a:extLst>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985"/>
            <a:ext cx="9144000" cy="6857999"/>
          </a:xfrm>
          <a:prstGeom prst="rect">
            <a:avLst/>
          </a:prstGeom>
          <a:effectLst>
            <a:softEdge rad="317500"/>
          </a:effectLst>
        </p:spPr>
      </p:pic>
      <p:sp>
        <p:nvSpPr>
          <p:cNvPr id="5" name="Объект 4"/>
          <p:cNvSpPr>
            <a:spLocks noGrp="1"/>
          </p:cNvSpPr>
          <p:nvPr>
            <p:ph sz="quarter" idx="1"/>
          </p:nvPr>
        </p:nvSpPr>
        <p:spPr>
          <a:xfrm>
            <a:off x="358775" y="769586"/>
            <a:ext cx="8785225" cy="4572000"/>
          </a:xfrm>
        </p:spPr>
        <p:txBody>
          <a:bodyPr/>
          <a:lstStyle/>
          <a:p>
            <a:pPr marL="0" indent="0" algn="just" eaLnBrk="1" hangingPunct="1">
              <a:buNone/>
              <a:defRPr/>
            </a:pPr>
            <a:r>
              <a:rPr lang="ru-RU" sz="28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Один человек очень гордился своей прекрасной лужайкой. Однажды он увидел, что среди травы выросли одуванчики. Как он только не пытался от них избавиться, но одуванчики продолжали бурно расти. Наконец он написал в департамент сельского хозяйства, перечислил все методы борьбы с сорняками.  Письмо закончил вопросом: «Я попробовал все методы. Посоветуйте: что делать?» Вскоре он получил ответ:</a:t>
            </a:r>
          </a:p>
          <a:p>
            <a:pPr marL="0" indent="0" algn="just" eaLnBrk="1" hangingPunct="1">
              <a:buFont typeface="Wingdings 2" pitchFamily="18" charset="2"/>
              <a:buNone/>
              <a:defRPr/>
            </a:pPr>
            <a:r>
              <a:rPr lang="ru-RU" b="1" dirty="0" smtClean="0">
                <a:effectLst>
                  <a:outerShdw blurRad="38100" dist="38100" dir="2700000" algn="tl">
                    <a:srgbClr val="000000">
                      <a:alpha val="43137"/>
                    </a:srgbClr>
                  </a:outerShdw>
                </a:effectLst>
              </a:rPr>
              <a:t>    </a:t>
            </a:r>
          </a:p>
          <a:p>
            <a:pPr eaLnBrk="1" hangingPunct="1">
              <a:defRPr/>
            </a:pPr>
            <a:endParaRPr lang="ru-RU" dirty="0"/>
          </a:p>
        </p:txBody>
      </p:sp>
      <p:sp>
        <p:nvSpPr>
          <p:cNvPr id="8" name="Прямоугольник 7"/>
          <p:cNvSpPr/>
          <p:nvPr/>
        </p:nvSpPr>
        <p:spPr>
          <a:xfrm>
            <a:off x="2176122" y="163742"/>
            <a:ext cx="4452887" cy="1077218"/>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spcBef>
                <a:spcPct val="0"/>
              </a:spcBef>
              <a:buClrTx/>
              <a:buSzTx/>
              <a:buFontTx/>
              <a:buNone/>
            </a:pPr>
            <a:r>
              <a:rPr lang="ru-RU" altLang="ru-RU" sz="3200" b="1"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Притча «Одуванчики»</a:t>
            </a:r>
          </a:p>
          <a:p>
            <a:pPr algn="ctr" eaLnBrk="1" hangingPunct="1">
              <a:spcBef>
                <a:spcPct val="0"/>
              </a:spcBef>
              <a:buClrTx/>
              <a:buSzTx/>
              <a:buFontTx/>
              <a:buNone/>
            </a:pPr>
            <a:r>
              <a:rPr lang="ru-RU" altLang="ru-RU" sz="3200" b="1" cap="none" spc="0"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 </a:t>
            </a:r>
            <a:endParaRPr lang="ru-RU" sz="3200" b="1" cap="none" spc="0" dirty="0">
              <a:ln w="11430"/>
              <a:solidFill>
                <a:srgbClr val="00B050"/>
              </a:solidFill>
              <a:effectLst>
                <a:outerShdw blurRad="50800" dist="39000" dir="5460000" algn="tl">
                  <a:srgbClr val="000000">
                    <a:alpha val="38000"/>
                  </a:srgbClr>
                </a:outerShdw>
              </a:effectLst>
            </a:endParaRPr>
          </a:p>
        </p:txBody>
      </p:sp>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188235"/>
            <a:ext cx="2233689" cy="2376264"/>
          </a:xfrm>
          <a:prstGeom prst="rect">
            <a:avLst/>
          </a:prstGeom>
        </p:spPr>
      </p:pic>
      <p:sp>
        <p:nvSpPr>
          <p:cNvPr id="6" name="TextBox 5"/>
          <p:cNvSpPr txBox="1"/>
          <p:nvPr/>
        </p:nvSpPr>
        <p:spPr>
          <a:xfrm>
            <a:off x="6311574" y="4765958"/>
            <a:ext cx="2354940" cy="707886"/>
          </a:xfrm>
          <a:prstGeom prst="rect">
            <a:avLst/>
          </a:prstGeom>
          <a:noFill/>
        </p:spPr>
        <p:txBody>
          <a:bodyPr wrap="none">
            <a:spAutoFit/>
          </a:bodyPr>
          <a:lstStyle/>
          <a:p>
            <a:pPr algn="ctr">
              <a:defRPr/>
            </a:pPr>
            <a:r>
              <a:rPr lang="ru-RU" sz="2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«Предлагаем </a:t>
            </a:r>
            <a:endParaRPr lang="ru-RU" sz="2000" b="1" i="1" dirty="0" smtClean="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defRPr/>
            </a:pPr>
            <a:r>
              <a:rPr lang="ru-RU" sz="2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a:t>
            </a:r>
            <a:r>
              <a:rPr lang="ru-RU" sz="2000" b="1" i="1" dirty="0" smtClean="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ам </a:t>
            </a:r>
            <a:r>
              <a:rPr lang="ru-RU" sz="2000" b="1" i="1" dirty="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полюбить и</a:t>
            </a:r>
            <a:r>
              <a:rPr lang="ru-RU" sz="2000" b="1" i="1" dirty="0">
                <a:solidFill>
                  <a:srgbClr val="0070C0"/>
                </a:solidFill>
                <a:latin typeface="Times New Roman" panose="02020603050405020304" pitchFamily="18" charset="0"/>
                <a:cs typeface="Times New Roman" panose="02020603050405020304" pitchFamily="18" charset="0"/>
              </a:rPr>
              <a:t>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69292" y="0"/>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7" y="1168934"/>
            <a:ext cx="2664296" cy="1200329"/>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eaLnBrk="1" hangingPunct="1"/>
            <a:r>
              <a:rPr lang="ru-RU" altLang="ru-RU" sz="2400" b="1" dirty="0">
                <a:latin typeface="Times New Roman" panose="02020603050405020304" pitchFamily="18" charset="0"/>
                <a:cs typeface="Times New Roman" panose="02020603050405020304" pitchFamily="18" charset="0"/>
              </a:rPr>
              <a:t>Возраст </a:t>
            </a:r>
          </a:p>
          <a:p>
            <a:pPr algn="ctr" eaLnBrk="1" hangingPunct="1"/>
            <a:r>
              <a:rPr lang="ru-RU" altLang="ru-RU" sz="2400" b="1" dirty="0">
                <a:latin typeface="Times New Roman" panose="02020603050405020304" pitchFamily="18" charset="0"/>
                <a:cs typeface="Times New Roman" panose="02020603050405020304" pitchFamily="18" charset="0"/>
              </a:rPr>
              <a:t>от </a:t>
            </a:r>
            <a:r>
              <a:rPr lang="ru-RU" altLang="ru-RU" sz="2400" b="1" dirty="0" smtClean="0">
                <a:latin typeface="Times New Roman" panose="02020603050405020304" pitchFamily="18" charset="0"/>
                <a:cs typeface="Times New Roman" panose="02020603050405020304" pitchFamily="18" charset="0"/>
              </a:rPr>
              <a:t>10-11 </a:t>
            </a:r>
            <a:r>
              <a:rPr lang="ru-RU" altLang="ru-RU" sz="2400" b="1" dirty="0" smtClean="0">
                <a:latin typeface="Times New Roman" panose="02020603050405020304" pitchFamily="18" charset="0"/>
                <a:cs typeface="Times New Roman" panose="02020603050405020304" pitchFamily="18" charset="0"/>
              </a:rPr>
              <a:t>лет</a:t>
            </a:r>
          </a:p>
          <a:p>
            <a:pPr algn="ctr" eaLnBrk="1" hangingPunct="1"/>
            <a:r>
              <a:rPr lang="ru-RU" altLang="ru-RU" sz="2400" b="1" dirty="0">
                <a:latin typeface="Times New Roman" panose="02020603050405020304" pitchFamily="18" charset="0"/>
                <a:cs typeface="Times New Roman" panose="02020603050405020304" pitchFamily="18" charset="0"/>
              </a:rPr>
              <a:t>д</a:t>
            </a:r>
            <a:r>
              <a:rPr lang="ru-RU" altLang="ru-RU" sz="2400" b="1" dirty="0" smtClean="0">
                <a:latin typeface="Times New Roman" panose="02020603050405020304" pitchFamily="18" charset="0"/>
                <a:cs typeface="Times New Roman" panose="02020603050405020304" pitchFamily="18" charset="0"/>
              </a:rPr>
              <a:t>о 15 лет</a:t>
            </a:r>
            <a:endParaRPr lang="ru-RU" altLang="ru-RU" sz="2400" b="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395537" y="4094699"/>
            <a:ext cx="1813830" cy="830997"/>
          </a:xfrm>
          <a:prstGeom prst="rect">
            <a:avLst/>
          </a:prstGeom>
          <a:ln w="28575"/>
        </p:spPr>
        <p:style>
          <a:lnRef idx="2">
            <a:schemeClr val="accent2"/>
          </a:lnRef>
          <a:fillRef idx="1">
            <a:schemeClr val="lt1"/>
          </a:fillRef>
          <a:effectRef idx="0">
            <a:schemeClr val="accent2"/>
          </a:effectRef>
          <a:fontRef idx="minor">
            <a:schemeClr val="dk1"/>
          </a:fontRef>
        </p:style>
        <p:txBody>
          <a:bodyPr wrap="none">
            <a:spAutoFit/>
          </a:bodyPr>
          <a:lstStyle/>
          <a:p>
            <a:pPr algn="ctr">
              <a:defRPr/>
            </a:pPr>
            <a:r>
              <a:rPr lang="ru-RU" sz="2400" b="1" dirty="0" smtClean="0">
                <a:latin typeface="Times New Roman" panose="02020603050405020304" pitchFamily="18" charset="0"/>
                <a:cs typeface="Times New Roman" panose="02020603050405020304" pitchFamily="18" charset="0"/>
              </a:rPr>
              <a:t>Переходной</a:t>
            </a:r>
          </a:p>
          <a:p>
            <a:pPr algn="ctr">
              <a:defRPr/>
            </a:pPr>
            <a:r>
              <a:rPr lang="ru-RU" sz="2400" b="1" dirty="0" smtClean="0">
                <a:latin typeface="Times New Roman" panose="02020603050405020304" pitchFamily="18" charset="0"/>
                <a:cs typeface="Times New Roman" panose="02020603050405020304" pitchFamily="18" charset="0"/>
              </a:rPr>
              <a:t>возраст</a:t>
            </a:r>
            <a:endParaRPr lang="ru-RU" sz="2400" b="1"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851673" y="938102"/>
            <a:ext cx="2834507" cy="830997"/>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Больше усилий</a:t>
            </a:r>
          </a:p>
          <a:p>
            <a:pPr algn="ctr">
              <a:defRPr/>
            </a:pPr>
            <a:r>
              <a:rPr lang="ru-RU" sz="2400" b="1" dirty="0">
                <a:latin typeface="Times New Roman" panose="02020603050405020304" pitchFamily="18" charset="0"/>
                <a:cs typeface="Times New Roman" panose="02020603050405020304" pitchFamily="18" charset="0"/>
              </a:rPr>
              <a:t>п</a:t>
            </a:r>
            <a:r>
              <a:rPr lang="ru-RU" sz="2400" b="1" dirty="0" smtClean="0">
                <a:latin typeface="Times New Roman" panose="02020603050405020304" pitchFamily="18" charset="0"/>
                <a:cs typeface="Times New Roman" panose="02020603050405020304" pitchFamily="18" charset="0"/>
              </a:rPr>
              <a:t>ри изучении наук</a:t>
            </a:r>
            <a:endParaRPr lang="ru-RU" sz="2400" b="1"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337159" y="5157192"/>
            <a:ext cx="2866689" cy="1569660"/>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Большие</a:t>
            </a:r>
          </a:p>
          <a:p>
            <a:pPr algn="ctr">
              <a:defRPr/>
            </a:pPr>
            <a:r>
              <a:rPr lang="ru-RU" sz="2400" b="1" dirty="0" smtClean="0">
                <a:latin typeface="Times New Roman" panose="02020603050405020304" pitchFamily="18" charset="0"/>
                <a:cs typeface="Times New Roman" panose="02020603050405020304" pitchFamily="18" charset="0"/>
              </a:rPr>
              <a:t> физиологические</a:t>
            </a:r>
          </a:p>
          <a:p>
            <a:pPr algn="ctr">
              <a:defRPr/>
            </a:pPr>
            <a:r>
              <a:rPr lang="ru-RU" sz="2400" b="1" dirty="0" smtClean="0">
                <a:latin typeface="Times New Roman" panose="02020603050405020304" pitchFamily="18" charset="0"/>
                <a:cs typeface="Times New Roman" panose="02020603050405020304" pitchFamily="18" charset="0"/>
              </a:rPr>
              <a:t> изменения</a:t>
            </a:r>
          </a:p>
          <a:p>
            <a:pPr algn="ctr">
              <a:defRPr/>
            </a:pPr>
            <a:endParaRPr lang="ru-RU" sz="2400" b="1"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5834705" y="2012365"/>
            <a:ext cx="2834507" cy="1200329"/>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Сложнее общаться с окружающими людьми</a:t>
            </a:r>
            <a:endParaRPr lang="ru-RU" sz="2400" b="1" dirty="0">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5693588" y="3436257"/>
            <a:ext cx="2992592" cy="1200329"/>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Трудно высказывать</a:t>
            </a:r>
          </a:p>
          <a:p>
            <a:pPr algn="ctr">
              <a:defRPr/>
            </a:pPr>
            <a:r>
              <a:rPr lang="ru-RU" sz="2400" b="1" dirty="0">
                <a:latin typeface="Times New Roman" panose="02020603050405020304" pitchFamily="18" charset="0"/>
                <a:cs typeface="Times New Roman" panose="02020603050405020304" pitchFamily="18" charset="0"/>
              </a:rPr>
              <a:t>с</a:t>
            </a:r>
            <a:r>
              <a:rPr lang="ru-RU" sz="2400" b="1" dirty="0" smtClean="0">
                <a:latin typeface="Times New Roman" panose="02020603050405020304" pitchFamily="18" charset="0"/>
                <a:cs typeface="Times New Roman" panose="02020603050405020304" pitchFamily="18" charset="0"/>
              </a:rPr>
              <a:t>обственное мнение </a:t>
            </a:r>
            <a:endParaRPr lang="ru-RU" sz="2400" b="1"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5620840" y="4984100"/>
            <a:ext cx="3048372" cy="1569660"/>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b="1" dirty="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К</a:t>
            </a:r>
            <a:r>
              <a:rPr lang="ru-RU" sz="2400" b="1" dirty="0" smtClean="0">
                <a:latin typeface="Times New Roman" panose="02020603050405020304" pitchFamily="18" charset="0"/>
                <a:cs typeface="Times New Roman" panose="02020603050405020304" pitchFamily="18" charset="0"/>
              </a:rPr>
              <a:t>онфликты со</a:t>
            </a:r>
          </a:p>
          <a:p>
            <a:pPr algn="ctr">
              <a:defRPr/>
            </a:pPr>
            <a:r>
              <a:rPr lang="ru-RU" sz="2400" b="1" dirty="0">
                <a:latin typeface="Times New Roman" panose="02020603050405020304" pitchFamily="18" charset="0"/>
                <a:cs typeface="Times New Roman" panose="02020603050405020304" pitchFamily="18" charset="0"/>
              </a:rPr>
              <a:t>с</a:t>
            </a:r>
            <a:r>
              <a:rPr lang="ru-RU" sz="2400" b="1" dirty="0" smtClean="0">
                <a:latin typeface="Times New Roman" panose="02020603050405020304" pitchFamily="18" charset="0"/>
                <a:cs typeface="Times New Roman" panose="02020603050405020304" pitchFamily="18" charset="0"/>
              </a:rPr>
              <a:t>верстниками,</a:t>
            </a:r>
          </a:p>
          <a:p>
            <a:pPr algn="ctr">
              <a:defRPr/>
            </a:pPr>
            <a:r>
              <a:rPr lang="ru-RU" sz="2400" b="1" dirty="0" smtClean="0">
                <a:latin typeface="Times New Roman" panose="02020603050405020304" pitchFamily="18" charset="0"/>
                <a:cs typeface="Times New Roman" panose="02020603050405020304" pitchFamily="18" charset="0"/>
              </a:rPr>
              <a:t> учителями, родителями</a:t>
            </a:r>
            <a:endParaRPr lang="ru-RU" sz="24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95537" y="2612530"/>
            <a:ext cx="3171142" cy="1200329"/>
          </a:xfrm>
          <a:prstGeom prst="rect">
            <a:avLst/>
          </a:prstGeom>
          <a:ln w="28575"/>
        </p:spPr>
        <p:style>
          <a:lnRef idx="2">
            <a:schemeClr val="accent2"/>
          </a:lnRef>
          <a:fillRef idx="1">
            <a:schemeClr val="lt1"/>
          </a:fillRef>
          <a:effectRef idx="0">
            <a:schemeClr val="accent2"/>
          </a:effectRef>
          <a:fontRef idx="minor">
            <a:schemeClr val="dk1"/>
          </a:fontRef>
        </p:style>
        <p:txBody>
          <a:bodyPr wrap="square">
            <a:spAutoFit/>
          </a:bodyPr>
          <a:lstStyle/>
          <a:p>
            <a:pPr algn="ctr" eaLnBrk="1" hangingPunct="1"/>
            <a:r>
              <a:rPr lang="ru-RU" altLang="ru-RU" sz="2400" b="1" dirty="0">
                <a:latin typeface="Times New Roman" panose="02020603050405020304" pitchFamily="18" charset="0"/>
                <a:cs typeface="Times New Roman" panose="02020603050405020304" pitchFamily="18" charset="0"/>
              </a:rPr>
              <a:t>Средний школьный возраст</a:t>
            </a:r>
          </a:p>
          <a:p>
            <a:pPr algn="ctr" eaLnBrk="1" hangingPunct="1"/>
            <a:r>
              <a:rPr lang="ru-RU" altLang="ru-RU" sz="2400" b="1" dirty="0">
                <a:latin typeface="Times New Roman" panose="02020603050405020304" pitchFamily="18" charset="0"/>
                <a:cs typeface="Times New Roman" panose="02020603050405020304" pitchFamily="18" charset="0"/>
              </a:rPr>
              <a:t>(5-8 класс</a:t>
            </a:r>
            <a:r>
              <a:rPr lang="ru-RU" altLang="ru-RU" sz="2400" b="1" dirty="0" smtClean="0">
                <a:latin typeface="Times New Roman" panose="02020603050405020304" pitchFamily="18" charset="0"/>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sp>
        <p:nvSpPr>
          <p:cNvPr id="14" name="Прямоугольник 13"/>
          <p:cNvSpPr/>
          <p:nvPr/>
        </p:nvSpPr>
        <p:spPr>
          <a:xfrm>
            <a:off x="444040" y="291771"/>
            <a:ext cx="8242140"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sz="3600" b="1" cap="none" spc="0"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Особенности </a:t>
            </a:r>
            <a:r>
              <a:rPr lang="ru-RU" sz="3600" b="1" cap="none" spc="0" dirty="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подросткового возраста</a:t>
            </a:r>
            <a:endParaRPr lang="ru-RU" sz="3600" b="1" cap="none" spc="0" dirty="0">
              <a:ln w="11430"/>
              <a:solidFill>
                <a:srgbClr val="00B050"/>
              </a:solidFill>
              <a:effectLst>
                <a:outerShdw blurRad="50800" dist="39000" dir="5460000" algn="tl">
                  <a:srgbClr val="000000">
                    <a:alpha val="38000"/>
                  </a:srgbClr>
                </a:outerShdw>
              </a:effectLst>
            </a:endParaRPr>
          </a:p>
        </p:txBody>
      </p:sp>
      <p:pic>
        <p:nvPicPr>
          <p:cNvPr id="15" name="Picture 3"/>
          <p:cNvPicPr>
            <a:picLocks noChangeAspect="1" noChangeArrowheads="1"/>
          </p:cNvPicPr>
          <p:nvPr/>
        </p:nvPicPr>
        <p:blipFill>
          <a:blip r:embed="rId3"/>
          <a:srcRect/>
          <a:stretch>
            <a:fillRect/>
          </a:stretch>
        </p:blipFill>
        <p:spPr bwMode="auto">
          <a:xfrm>
            <a:off x="3483410" y="1024679"/>
            <a:ext cx="2037683" cy="5529081"/>
          </a:xfrm>
          <a:prstGeom prst="rect">
            <a:avLst/>
          </a:prstGeom>
          <a:noFill/>
          <a:ln w="9525">
            <a:noFill/>
            <a:miter lim="800000"/>
            <a:headEnd/>
            <a:tailEnd/>
          </a:ln>
          <a:effectLst>
            <a:softEdge rad="127000"/>
          </a:effectLst>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61321" y="0"/>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477007" y="404664"/>
            <a:ext cx="4066434"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Домашнее задание</a:t>
            </a:r>
            <a:endParaRPr lang="ru-RU" sz="3600" b="1" cap="none" spc="0" dirty="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873" y="2445622"/>
            <a:ext cx="6943602" cy="3817899"/>
          </a:xfrm>
          <a:prstGeom prst="rect">
            <a:avLst/>
          </a:prstGeom>
        </p:spPr>
      </p:pic>
      <p:sp>
        <p:nvSpPr>
          <p:cNvPr id="7" name="Прямоугольник 6"/>
          <p:cNvSpPr/>
          <p:nvPr/>
        </p:nvSpPr>
        <p:spPr>
          <a:xfrm>
            <a:off x="350264" y="1025157"/>
            <a:ext cx="8336536" cy="1826526"/>
          </a:xfrm>
          <a:prstGeom prst="rect">
            <a:avLst/>
          </a:prstGeom>
        </p:spPr>
        <p:txBody>
          <a:bodyPr wrap="square">
            <a:spAutoFit/>
          </a:bodyPr>
          <a:lstStyle/>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1. </a:t>
            </a:r>
            <a:r>
              <a:rPr lang="ru-RU" sz="2400" dirty="0">
                <a:latin typeface="Times New Roman" panose="02020603050405020304" pitchFamily="18" charset="0"/>
                <a:ea typeface="Calibri" panose="020F0502020204030204" pitchFamily="34" charset="0"/>
                <a:cs typeface="Times New Roman" panose="02020603050405020304" pitchFamily="18" charset="0"/>
              </a:rPr>
              <a:t>Записи в тетради – учить.</a:t>
            </a:r>
          </a:p>
          <a:p>
            <a:pPr algn="just">
              <a:lnSpc>
                <a:spcPct val="107000"/>
              </a:lnSpc>
              <a:spcAft>
                <a:spcPts val="80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2. Понятия записать в словарь, выучить.</a:t>
            </a:r>
          </a:p>
          <a:p>
            <a:pPr algn="just"/>
            <a:r>
              <a:rPr lang="ru-RU" sz="2400" dirty="0" smtClean="0">
                <a:latin typeface="Times New Roman" panose="02020603050405020304" pitchFamily="18" charset="0"/>
                <a:ea typeface="Calibri" panose="020F0502020204030204" pitchFamily="34" charset="0"/>
                <a:cs typeface="Times New Roman" panose="02020603050405020304" pitchFamily="18" charset="0"/>
              </a:rPr>
              <a:t>3. Выполнить </a:t>
            </a:r>
            <a:r>
              <a:rPr lang="ru-RU" sz="2400" dirty="0">
                <a:latin typeface="Times New Roman" panose="02020603050405020304" pitchFamily="18" charset="0"/>
                <a:ea typeface="Calibri" panose="020F0502020204030204" pitchFamily="34" charset="0"/>
                <a:cs typeface="Times New Roman" panose="02020603050405020304" pitchFamily="18" charset="0"/>
              </a:rPr>
              <a:t>задание-тренажер по теме: «Особенности подросткового возраста»</a:t>
            </a:r>
            <a:r>
              <a:rPr lang="ru-RU" sz="2400" i="1" dirty="0">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18252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Мои документы\Фон для презентации. 100 штук\My_new_fons_next 100\21а.jpg"/>
          <p:cNvPicPr>
            <a:picLocks noChangeAspect="1" noChangeArrowheads="1"/>
          </p:cNvPicPr>
          <p:nvPr/>
        </p:nvPicPr>
        <p:blipFill rotWithShape="1">
          <a:blip r:embed="rId3">
            <a:extLst>
              <a:ext uri="{28A0092B-C50C-407E-A947-70E740481C1C}">
                <a14:useLocalDpi xmlns:a14="http://schemas.microsoft.com/office/drawing/2010/main" val="0"/>
              </a:ext>
            </a:extLst>
          </a:blip>
          <a:srcRect l="326" r="336" b="1978"/>
          <a:stretch/>
        </p:blipFill>
        <p:spPr bwMode="auto">
          <a:xfrm>
            <a:off x="-44990" y="1"/>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120087" y="201981"/>
            <a:ext cx="9312165"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4000" b="1" cap="none" spc="0"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Тема урока:</a:t>
            </a:r>
          </a:p>
          <a:p>
            <a:pPr algn="ctr">
              <a:defRPr/>
            </a:pPr>
            <a:r>
              <a:rPr lang="ru-RU" sz="4000" b="1" cap="none" spc="0"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«Особенности подросткового возраста</a:t>
            </a:r>
            <a:r>
              <a:rPr lang="ru-RU" sz="4000" b="1" cap="none" spc="0"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a:t>
            </a:r>
            <a:endParaRPr lang="ru-RU" sz="4000" b="1" cap="none" spc="0" dirty="0">
              <a:ln w="11430"/>
              <a:solidFill>
                <a:srgbClr val="00B050"/>
              </a:solidFill>
              <a:effectLst>
                <a:outerShdw blurRad="50800" dist="39000" dir="5460000" algn="tl">
                  <a:srgbClr val="000000">
                    <a:alpha val="38000"/>
                  </a:srgbClr>
                </a:outerShdw>
              </a:effectLst>
            </a:endParaRP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624" y="1512078"/>
            <a:ext cx="6696744" cy="5022558"/>
          </a:xfrm>
          <a:prstGeom prst="rect">
            <a:avLst/>
          </a:prstGeom>
          <a:ln>
            <a:noFill/>
          </a:ln>
          <a:effectLst>
            <a:softEdge rad="112500"/>
          </a:effectLst>
        </p:spPr>
      </p:pic>
    </p:spTree>
    <p:extLst>
      <p:ext uri="{BB962C8B-B14F-4D97-AF65-F5344CB8AC3E}">
        <p14:creationId xmlns:p14="http://schemas.microsoft.com/office/powerpoint/2010/main" val="2535052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4736" y="-50216"/>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
          </p:nvPr>
        </p:nvSpPr>
        <p:spPr>
          <a:xfrm>
            <a:off x="755576" y="836712"/>
            <a:ext cx="7772400" cy="4572000"/>
          </a:xfrm>
        </p:spPr>
        <p:txBody>
          <a:bodyPr/>
          <a:lstStyle/>
          <a:p>
            <a:pPr marL="514350" indent="-514350">
              <a:buClrTx/>
              <a:buAutoNum type="arabicPeriod"/>
            </a:pPr>
            <a:r>
              <a:rPr lang="ru-RU" b="1" dirty="0" smtClean="0">
                <a:latin typeface="Times New Roman" panose="02020603050405020304" pitchFamily="18" charset="0"/>
                <a:cs typeface="Times New Roman" panose="02020603050405020304" pitchFamily="18" charset="0"/>
              </a:rPr>
              <a:t>Понятие «Подростковый возраст»</a:t>
            </a:r>
            <a:endParaRPr lang="ru-RU" b="1" dirty="0" smtClean="0">
              <a:latin typeface="Times New Roman" panose="02020603050405020304" pitchFamily="18" charset="0"/>
              <a:cs typeface="Times New Roman" panose="02020603050405020304" pitchFamily="18" charset="0"/>
            </a:endParaRPr>
          </a:p>
          <a:p>
            <a:pPr marL="514350" indent="-514350">
              <a:buClrTx/>
              <a:buAutoNum type="arabicPeriod"/>
            </a:pPr>
            <a:r>
              <a:rPr lang="ru-RU" b="1" dirty="0" smtClean="0">
                <a:latin typeface="Times New Roman" panose="02020603050405020304" pitchFamily="18" charset="0"/>
                <a:cs typeface="Times New Roman" panose="02020603050405020304" pitchFamily="18" charset="0"/>
              </a:rPr>
              <a:t>Трудности взросления.</a:t>
            </a:r>
          </a:p>
          <a:p>
            <a:pPr marL="514350" indent="-514350">
              <a:buClrTx/>
              <a:buAutoNum type="arabicPeriod"/>
            </a:pPr>
            <a:r>
              <a:rPr lang="ru-RU" b="1" dirty="0" smtClean="0">
                <a:latin typeface="Times New Roman" panose="02020603050405020304" pitchFamily="18" charset="0"/>
                <a:cs typeface="Times New Roman" panose="02020603050405020304" pitchFamily="18" charset="0"/>
              </a:rPr>
              <a:t>Чувство взрослости.</a:t>
            </a:r>
          </a:p>
          <a:p>
            <a:pPr marL="514350" indent="-514350">
              <a:buClrTx/>
              <a:buAutoNum type="arabicPeriod"/>
            </a:pPr>
            <a:r>
              <a:rPr lang="ru-RU" b="1" dirty="0" smtClean="0">
                <a:latin typeface="Times New Roman" panose="02020603050405020304" pitchFamily="18" charset="0"/>
                <a:cs typeface="Times New Roman" panose="02020603050405020304" pitchFamily="18" charset="0"/>
              </a:rPr>
              <a:t>Отношение со сверстника.</a:t>
            </a:r>
            <a:endParaRPr lang="ru-RU" b="1"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1164" y="2924944"/>
            <a:ext cx="6840760" cy="3406753"/>
          </a:xfrm>
          <a:prstGeom prst="rect">
            <a:avLst/>
          </a:prstGeom>
          <a:ln>
            <a:noFill/>
          </a:ln>
          <a:effectLst>
            <a:softEdge rad="112500"/>
          </a:effectLst>
        </p:spPr>
      </p:pic>
      <p:sp>
        <p:nvSpPr>
          <p:cNvPr id="6" name="Прямоугольник 5"/>
          <p:cNvSpPr/>
          <p:nvPr/>
        </p:nvSpPr>
        <p:spPr>
          <a:xfrm>
            <a:off x="3254878" y="260648"/>
            <a:ext cx="2623860"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План урока</a:t>
            </a:r>
            <a:endParaRPr lang="ru-RU" sz="3600" b="1" cap="none" spc="0" dirty="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4945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0" y="-12341"/>
            <a:ext cx="9143089" cy="685799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Grp="1" noChangeAspect="1" noChangeArrowheads="1"/>
          </p:cNvPicPr>
          <p:nvPr>
            <p:ph idx="1"/>
          </p:nvPr>
        </p:nvPicPr>
        <p:blipFill>
          <a:blip r:embed="rId3" cstate="print"/>
          <a:srcRect/>
          <a:stretch>
            <a:fillRect/>
          </a:stretch>
        </p:blipFill>
        <p:spPr>
          <a:xfrm>
            <a:off x="683568" y="692696"/>
            <a:ext cx="3682227" cy="5400600"/>
          </a:xfrm>
          <a:ln>
            <a:miter lim="800000"/>
            <a:headEnd/>
            <a:tailEnd/>
          </a:ln>
          <a:effectLst>
            <a:softEdge rad="63500"/>
          </a:effectLst>
        </p:spPr>
      </p:pic>
      <p:sp>
        <p:nvSpPr>
          <p:cNvPr id="7" name="Овальная выноска 6"/>
          <p:cNvSpPr/>
          <p:nvPr/>
        </p:nvSpPr>
        <p:spPr>
          <a:xfrm>
            <a:off x="3132138" y="404813"/>
            <a:ext cx="5184775" cy="1785937"/>
          </a:xfrm>
          <a:prstGeom prst="wedgeEllipseCallout">
            <a:avLst>
              <a:gd name="adj1" fmla="val -53377"/>
              <a:gd name="adj2" fmla="val 4792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chemeClr val="tx1"/>
                </a:solidFill>
                <a:latin typeface="Times New Roman" panose="02020603050405020304" pitchFamily="18" charset="0"/>
                <a:cs typeface="Times New Roman" panose="02020603050405020304" pitchFamily="18" charset="0"/>
              </a:rPr>
              <a:t>Ну что вы от них хотите, они же вступили в подростковый возраст…</a:t>
            </a:r>
          </a:p>
        </p:txBody>
      </p:sp>
      <p:pic>
        <p:nvPicPr>
          <p:cNvPr id="10" name="Picture 2" descr="C:\Users\6\Desktop\урок 7 кл\подростки картинки\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2262622"/>
            <a:ext cx="3411378" cy="39230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1" y="-12341"/>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30328" y="487871"/>
            <a:ext cx="8280400" cy="461963"/>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ru-RU" sz="2400" b="1" dirty="0">
                <a:solidFill>
                  <a:srgbClr val="00B050"/>
                </a:solidFill>
                <a:latin typeface="Times New Roman" panose="02020603050405020304" pitchFamily="18" charset="0"/>
                <a:cs typeface="Times New Roman" panose="02020603050405020304" pitchFamily="18" charset="0"/>
              </a:rPr>
              <a:t>Возраст- определённое положение в обществе, связанное с</a:t>
            </a:r>
          </a:p>
        </p:txBody>
      </p:sp>
      <p:sp>
        <p:nvSpPr>
          <p:cNvPr id="7" name="Прямоугольник 6"/>
          <p:cNvSpPr/>
          <p:nvPr/>
        </p:nvSpPr>
        <p:spPr>
          <a:xfrm>
            <a:off x="395288" y="1365250"/>
            <a:ext cx="2592388"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ru-RU" sz="2000" b="1" dirty="0">
                <a:latin typeface="Times New Roman" panose="02020603050405020304" pitchFamily="18" charset="0"/>
                <a:cs typeface="Times New Roman" panose="02020603050405020304" pitchFamily="18" charset="0"/>
              </a:rPr>
              <a:t>Новыми  правилами</a:t>
            </a:r>
          </a:p>
        </p:txBody>
      </p:sp>
      <p:sp>
        <p:nvSpPr>
          <p:cNvPr id="8" name="Прямоугольник 7"/>
          <p:cNvSpPr/>
          <p:nvPr/>
        </p:nvSpPr>
        <p:spPr>
          <a:xfrm>
            <a:off x="3348038" y="1341438"/>
            <a:ext cx="2160587"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ru-RU" sz="2000" b="1" dirty="0">
                <a:latin typeface="Times New Roman" panose="02020603050405020304" pitchFamily="18" charset="0"/>
                <a:cs typeface="Times New Roman" panose="02020603050405020304" pitchFamily="18" charset="0"/>
              </a:rPr>
              <a:t>Обязанностями</a:t>
            </a:r>
          </a:p>
        </p:txBody>
      </p:sp>
      <p:sp>
        <p:nvSpPr>
          <p:cNvPr id="9" name="Прямоугольник 8"/>
          <p:cNvSpPr/>
          <p:nvPr/>
        </p:nvSpPr>
        <p:spPr>
          <a:xfrm>
            <a:off x="5867400" y="1365250"/>
            <a:ext cx="2376488" cy="4000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ru-RU" sz="2000" b="1" dirty="0">
                <a:latin typeface="Times New Roman" panose="02020603050405020304" pitchFamily="18" charset="0"/>
                <a:cs typeface="Times New Roman" panose="02020603050405020304" pitchFamily="18" charset="0"/>
              </a:rPr>
              <a:t>Ответственностью</a:t>
            </a:r>
          </a:p>
        </p:txBody>
      </p:sp>
      <p:sp>
        <p:nvSpPr>
          <p:cNvPr id="10" name="Стрелка вниз 9"/>
          <p:cNvSpPr/>
          <p:nvPr/>
        </p:nvSpPr>
        <p:spPr>
          <a:xfrm>
            <a:off x="1547813" y="938213"/>
            <a:ext cx="215900" cy="403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1" name="Стрелка вниз 10"/>
          <p:cNvSpPr/>
          <p:nvPr/>
        </p:nvSpPr>
        <p:spPr>
          <a:xfrm>
            <a:off x="4211638" y="962025"/>
            <a:ext cx="215900" cy="403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 name="Стрелка вниз 11"/>
          <p:cNvSpPr/>
          <p:nvPr/>
        </p:nvSpPr>
        <p:spPr>
          <a:xfrm>
            <a:off x="6840538" y="938213"/>
            <a:ext cx="215900" cy="403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TextBox 12"/>
          <p:cNvSpPr txBox="1">
            <a:spLocks noChangeArrowheads="1"/>
          </p:cNvSpPr>
          <p:nvPr/>
        </p:nvSpPr>
        <p:spPr bwMode="auto">
          <a:xfrm>
            <a:off x="755576" y="2405380"/>
            <a:ext cx="2857500" cy="1477328"/>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ru-RU" altLang="ru-RU" b="1" dirty="0">
                <a:latin typeface="Times New Roman" panose="02020603050405020304" pitchFamily="18" charset="0"/>
                <a:cs typeface="Times New Roman" panose="02020603050405020304" pitchFamily="18" charset="0"/>
              </a:rPr>
              <a:t>Возраст </a:t>
            </a:r>
          </a:p>
          <a:p>
            <a:pPr algn="ctr" eaLnBrk="1" hangingPunct="1"/>
            <a:r>
              <a:rPr lang="ru-RU" altLang="ru-RU" b="1" dirty="0" smtClean="0">
                <a:latin typeface="Times New Roman" panose="02020603050405020304" pitchFamily="18" charset="0"/>
                <a:cs typeface="Times New Roman" panose="02020603050405020304" pitchFamily="18" charset="0"/>
              </a:rPr>
              <a:t>От </a:t>
            </a:r>
            <a:r>
              <a:rPr lang="ru-RU" altLang="ru-RU" b="1" dirty="0" smtClean="0">
                <a:latin typeface="Times New Roman" panose="02020603050405020304" pitchFamily="18" charset="0"/>
                <a:cs typeface="Times New Roman" panose="02020603050405020304" pitchFamily="18" charset="0"/>
              </a:rPr>
              <a:t>10 </a:t>
            </a:r>
            <a:r>
              <a:rPr lang="ru-RU" altLang="ru-RU" b="1" dirty="0" smtClean="0">
                <a:latin typeface="Times New Roman" panose="02020603050405020304" pitchFamily="18" charset="0"/>
                <a:cs typeface="Times New Roman" panose="02020603050405020304" pitchFamily="18" charset="0"/>
              </a:rPr>
              <a:t>– </a:t>
            </a:r>
            <a:r>
              <a:rPr lang="ru-RU" altLang="ru-RU" b="1" dirty="0" smtClean="0">
                <a:latin typeface="Times New Roman" panose="02020603050405020304" pitchFamily="18" charset="0"/>
                <a:cs typeface="Times New Roman" panose="02020603050405020304" pitchFamily="18" charset="0"/>
              </a:rPr>
              <a:t>11  </a:t>
            </a:r>
            <a:r>
              <a:rPr lang="ru-RU" altLang="ru-RU" b="1" dirty="0" smtClean="0">
                <a:latin typeface="Times New Roman" panose="02020603050405020304" pitchFamily="18" charset="0"/>
                <a:cs typeface="Times New Roman" panose="02020603050405020304" pitchFamily="18" charset="0"/>
              </a:rPr>
              <a:t>до 15 лет,</a:t>
            </a:r>
          </a:p>
          <a:p>
            <a:pPr algn="ctr" eaLnBrk="1" hangingPunct="1"/>
            <a:r>
              <a:rPr lang="ru-RU" altLang="ru-RU" b="1" dirty="0" smtClean="0">
                <a:latin typeface="Times New Roman" panose="02020603050405020304" pitchFamily="18" charset="0"/>
                <a:cs typeface="Times New Roman" panose="02020603050405020304" pitchFamily="18" charset="0"/>
              </a:rPr>
              <a:t>средний </a:t>
            </a:r>
            <a:r>
              <a:rPr lang="ru-RU" altLang="ru-RU" b="1" dirty="0">
                <a:latin typeface="Times New Roman" panose="02020603050405020304" pitchFamily="18" charset="0"/>
                <a:cs typeface="Times New Roman" panose="02020603050405020304" pitchFamily="18" charset="0"/>
              </a:rPr>
              <a:t>школьный возраст</a:t>
            </a:r>
          </a:p>
          <a:p>
            <a:pPr algn="ctr" eaLnBrk="1" hangingPunct="1"/>
            <a:r>
              <a:rPr lang="ru-RU" altLang="ru-RU" b="1" dirty="0">
                <a:latin typeface="Times New Roman" panose="02020603050405020304" pitchFamily="18" charset="0"/>
                <a:cs typeface="Times New Roman" panose="02020603050405020304" pitchFamily="18" charset="0"/>
              </a:rPr>
              <a:t>(5-8 класс</a:t>
            </a:r>
            <a:r>
              <a:rPr lang="ru-RU" altLang="ru-RU" b="1" dirty="0" smtClean="0">
                <a:latin typeface="Times New Roman" panose="02020603050405020304" pitchFamily="18" charset="0"/>
                <a:cs typeface="Times New Roman" panose="02020603050405020304" pitchFamily="18" charset="0"/>
              </a:rPr>
              <a:t>)</a:t>
            </a:r>
            <a:endParaRPr lang="ru-RU" altLang="ru-RU" b="1" dirty="0">
              <a:latin typeface="Times New Roman" panose="02020603050405020304" pitchFamily="18" charset="0"/>
              <a:cs typeface="Times New Roman" panose="02020603050405020304" pitchFamily="18" charset="0"/>
            </a:endParaRPr>
          </a:p>
        </p:txBody>
      </p:sp>
      <p:sp>
        <p:nvSpPr>
          <p:cNvPr id="15" name="TextBox 14"/>
          <p:cNvSpPr txBox="1">
            <a:spLocks noChangeArrowheads="1"/>
          </p:cNvSpPr>
          <p:nvPr/>
        </p:nvSpPr>
        <p:spPr bwMode="auto">
          <a:xfrm>
            <a:off x="781888" y="4653136"/>
            <a:ext cx="3000375" cy="646112"/>
          </a:xfrm>
          <a:prstGeom prst="rect">
            <a:avLst/>
          </a:prstGeom>
          <a:ln/>
          <a:extLst/>
        </p:spPr>
        <p:style>
          <a:lnRef idx="2">
            <a:schemeClr val="accent2"/>
          </a:lnRef>
          <a:fillRef idx="1">
            <a:schemeClr val="lt1"/>
          </a:fillRef>
          <a:effectRef idx="0">
            <a:schemeClr val="accent2"/>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ru-RU" altLang="ru-RU" b="1" dirty="0">
                <a:latin typeface="Times New Roman" panose="02020603050405020304" pitchFamily="18" charset="0"/>
                <a:cs typeface="Times New Roman" panose="02020603050405020304" pitchFamily="18" charset="0"/>
              </a:rPr>
              <a:t>Переходный период</a:t>
            </a:r>
          </a:p>
          <a:p>
            <a:pPr algn="ctr" eaLnBrk="1" hangingPunct="1"/>
            <a:r>
              <a:rPr lang="ru-RU" altLang="ru-RU" b="1" dirty="0" smtClean="0">
                <a:latin typeface="Times New Roman" panose="02020603050405020304" pitchFamily="18" charset="0"/>
                <a:cs typeface="Times New Roman" panose="02020603050405020304" pitchFamily="18" charset="0"/>
              </a:rPr>
              <a:t>Ребёнок- </a:t>
            </a:r>
            <a:r>
              <a:rPr lang="ru-RU" altLang="ru-RU" b="1" dirty="0">
                <a:latin typeface="Times New Roman" panose="02020603050405020304" pitchFamily="18" charset="0"/>
                <a:cs typeface="Times New Roman" panose="02020603050405020304" pitchFamily="18" charset="0"/>
              </a:rPr>
              <a:t>Взрослый</a:t>
            </a:r>
          </a:p>
        </p:txBody>
      </p:sp>
      <p:pic>
        <p:nvPicPr>
          <p:cNvPr id="16" name="Picture 2"/>
          <p:cNvPicPr>
            <a:picLocks noChangeAspect="1" noChangeArrowheads="1"/>
          </p:cNvPicPr>
          <p:nvPr/>
        </p:nvPicPr>
        <p:blipFill>
          <a:blip r:embed="rId3"/>
          <a:srcRect/>
          <a:stretch>
            <a:fillRect/>
          </a:stretch>
        </p:blipFill>
        <p:spPr bwMode="auto">
          <a:xfrm>
            <a:off x="3491880" y="3501008"/>
            <a:ext cx="4190383" cy="3204410"/>
          </a:xfrm>
          <a:prstGeom prst="rect">
            <a:avLst/>
          </a:prstGeom>
          <a:noFill/>
          <a:ln w="9525">
            <a:noFill/>
            <a:miter lim="800000"/>
            <a:headEnd/>
            <a:tailEnd/>
          </a:ln>
          <a:effectLst>
            <a:softEdge rad="635000"/>
          </a:effectLst>
        </p:spPr>
      </p:pic>
      <p:sp>
        <p:nvSpPr>
          <p:cNvPr id="17" name="Выноска-облако 16"/>
          <p:cNvSpPr/>
          <p:nvPr/>
        </p:nvSpPr>
        <p:spPr>
          <a:xfrm>
            <a:off x="4348163" y="1846436"/>
            <a:ext cx="4472309" cy="240536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effectLst>
                  <a:outerShdw blurRad="38100" dist="38100" dir="2700000" algn="tl">
                    <a:srgbClr val="000000">
                      <a:alpha val="43137"/>
                    </a:srgbClr>
                  </a:outerShdw>
                </a:effectLst>
              </a:rPr>
              <a:t> </a:t>
            </a:r>
            <a:endParaRPr lang="ru-RU" dirty="0" smtClean="0">
              <a:effectLst>
                <a:outerShdw blurRad="38100" dist="38100" dir="2700000" algn="tl">
                  <a:srgbClr val="000000">
                    <a:alpha val="43137"/>
                  </a:srgbClr>
                </a:outerShdw>
              </a:effectLst>
            </a:endParaRPr>
          </a:p>
          <a:p>
            <a:pPr algn="ctr">
              <a:defRPr/>
            </a:pPr>
            <a:r>
              <a:rPr lang="ru-RU" dirty="0" smtClean="0">
                <a:effectLst>
                  <a:outerShdw blurRad="38100" dist="38100" dir="2700000" algn="tl">
                    <a:srgbClr val="000000">
                      <a:alpha val="43137"/>
                    </a:srgbClr>
                  </a:outerShdw>
                </a:effectLst>
              </a:rPr>
              <a:t>«</a:t>
            </a:r>
            <a:r>
              <a:rPr lang="ru-RU" dirty="0">
                <a:effectLst>
                  <a:outerShdw blurRad="38100" dist="38100" dir="2700000" algn="tl">
                    <a:srgbClr val="000000">
                      <a:alpha val="43137"/>
                    </a:srgbClr>
                  </a:outerShdw>
                </a:effectLst>
              </a:rPr>
              <a:t>Меня не понимают, меня контролируют на каждом шагу, считают маленьким», «не пускают вечером гулять с друзьями, не разрешают делать то, что мне нравится»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5303" y="-16542"/>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51030" y="1147090"/>
            <a:ext cx="2736304"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Ведёт нас от мира детства</a:t>
            </a:r>
            <a:endParaRPr lang="ru-RU" sz="24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3583722" y="1136934"/>
            <a:ext cx="5184576"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ru-RU" sz="2400" b="1" dirty="0" smtClean="0">
                <a:latin typeface="Times New Roman" panose="02020603050405020304" pitchFamily="18" charset="0"/>
                <a:cs typeface="Times New Roman" panose="02020603050405020304" pitchFamily="18" charset="0"/>
              </a:rPr>
              <a:t>В мир взрослой жизни , которая требует принятия новых решений</a:t>
            </a:r>
            <a:endParaRPr lang="ru-RU" sz="2400" b="1" dirty="0">
              <a:latin typeface="Times New Roman" panose="02020603050405020304" pitchFamily="18" charset="0"/>
              <a:cs typeface="Times New Roman" panose="02020603050405020304" pitchFamily="18" charset="0"/>
            </a:endParaRPr>
          </a:p>
        </p:txBody>
      </p:sp>
      <p:sp>
        <p:nvSpPr>
          <p:cNvPr id="4" name="Стрелка вправо 3"/>
          <p:cNvSpPr/>
          <p:nvPr/>
        </p:nvSpPr>
        <p:spPr>
          <a:xfrm>
            <a:off x="3203848" y="1391865"/>
            <a:ext cx="324036" cy="160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4139952" y="1978087"/>
            <a:ext cx="144016" cy="4651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7246213" y="1967931"/>
            <a:ext cx="144016" cy="4651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2964414" y="2438472"/>
            <a:ext cx="2736304" cy="1200329"/>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Вырабатывать своё отношение</a:t>
            </a:r>
          </a:p>
          <a:p>
            <a:pPr algn="ctr">
              <a:defRPr/>
            </a:pPr>
            <a:r>
              <a:rPr lang="ru-RU" sz="2400" b="1" dirty="0" smtClean="0">
                <a:latin typeface="Times New Roman" panose="02020603050405020304" pitchFamily="18" charset="0"/>
                <a:cs typeface="Times New Roman" panose="02020603050405020304" pitchFamily="18" charset="0"/>
              </a:rPr>
              <a:t> к миру</a:t>
            </a:r>
            <a:endParaRPr lang="ru-RU" sz="2400" b="1"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5868144" y="2443234"/>
            <a:ext cx="2900154" cy="2308324"/>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Принимать и самостоятельно вырабатывать ценности, мировоззрение, идеалы</a:t>
            </a:r>
            <a:endParaRPr lang="ru-RU" sz="2400" b="1" dirty="0">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565798" y="3755385"/>
            <a:ext cx="3718170" cy="2914537"/>
          </a:xfrm>
          <a:prstGeom prst="rect">
            <a:avLst/>
          </a:prstGeom>
          <a:effectLst>
            <a:softEdge rad="635000"/>
          </a:effectLst>
        </p:spPr>
      </p:pic>
      <p:pic>
        <p:nvPicPr>
          <p:cNvPr id="15" name="Рисунок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4162" y="4602316"/>
            <a:ext cx="3064934" cy="2043289"/>
          </a:xfrm>
          <a:prstGeom prst="rect">
            <a:avLst/>
          </a:prstGeom>
          <a:effectLst>
            <a:softEdge rad="635000"/>
          </a:effectLst>
        </p:spPr>
      </p:pic>
      <p:sp>
        <p:nvSpPr>
          <p:cNvPr id="18" name="Прямоугольник 17"/>
          <p:cNvSpPr/>
          <p:nvPr/>
        </p:nvSpPr>
        <p:spPr>
          <a:xfrm>
            <a:off x="2082957" y="260648"/>
            <a:ext cx="4967707"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Подростковый возраст</a:t>
            </a:r>
            <a:endParaRPr lang="ru-RU" sz="3600" b="1" cap="none" spc="0" dirty="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0" y="-12341"/>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55776" y="764704"/>
            <a:ext cx="6429375" cy="3000375"/>
          </a:xfrm>
        </p:spPr>
        <p:txBody>
          <a:bodyPr/>
          <a:lstStyle/>
          <a:p>
            <a:pPr algn="ctr" eaLnBrk="1" hangingPunct="1"/>
            <a:r>
              <a:rPr lang="ru-RU" altLang="ru-RU" b="1" dirty="0" smtClean="0">
                <a:solidFill>
                  <a:schemeClr val="tx1"/>
                </a:solidFill>
                <a:latin typeface="Times New Roman" pitchFamily="18" charset="0"/>
                <a:cs typeface="Times New Roman" pitchFamily="18" charset="0"/>
              </a:rPr>
              <a:t>Подросток = </a:t>
            </a:r>
            <a:br>
              <a:rPr lang="ru-RU" altLang="ru-RU" b="1" dirty="0" smtClean="0">
                <a:solidFill>
                  <a:schemeClr val="tx1"/>
                </a:solidFill>
                <a:latin typeface="Times New Roman" pitchFamily="18" charset="0"/>
                <a:cs typeface="Times New Roman" pitchFamily="18" charset="0"/>
              </a:rPr>
            </a:br>
            <a:r>
              <a:rPr lang="ru-RU" altLang="ru-RU" b="1" dirty="0" smtClean="0">
                <a:solidFill>
                  <a:schemeClr val="tx1"/>
                </a:solidFill>
                <a:latin typeface="Times New Roman" pitchFamily="18" charset="0"/>
                <a:cs typeface="Times New Roman" pitchFamily="18" charset="0"/>
              </a:rPr>
              <a:t/>
            </a:r>
            <a:br>
              <a:rPr lang="ru-RU" altLang="ru-RU" b="1" dirty="0" smtClean="0">
                <a:solidFill>
                  <a:schemeClr val="tx1"/>
                </a:solidFill>
                <a:latin typeface="Times New Roman" pitchFamily="18" charset="0"/>
                <a:cs typeface="Times New Roman" pitchFamily="18" charset="0"/>
              </a:rPr>
            </a:br>
            <a:r>
              <a:rPr lang="ru-RU" altLang="ru-RU" b="1" dirty="0" smtClean="0">
                <a:solidFill>
                  <a:schemeClr val="tx1"/>
                </a:solidFill>
                <a:latin typeface="Times New Roman" pitchFamily="18" charset="0"/>
                <a:cs typeface="Times New Roman" pitchFamily="18" charset="0"/>
              </a:rPr>
              <a:t>= </a:t>
            </a:r>
            <a:r>
              <a:rPr lang="ru-RU" altLang="ru-RU" b="1" dirty="0" err="1" smtClean="0">
                <a:solidFill>
                  <a:schemeClr val="tx1"/>
                </a:solidFill>
                <a:latin typeface="Times New Roman" pitchFamily="18" charset="0"/>
                <a:cs typeface="Times New Roman" pitchFamily="18" charset="0"/>
              </a:rPr>
              <a:t>тинейджер</a:t>
            </a:r>
            <a:r>
              <a:rPr lang="ru-RU" altLang="ru-RU" b="1" dirty="0" smtClean="0">
                <a:solidFill>
                  <a:schemeClr val="tx1"/>
                </a:solidFill>
                <a:latin typeface="Times New Roman" pitchFamily="18" charset="0"/>
                <a:cs typeface="Times New Roman" pitchFamily="18" charset="0"/>
              </a:rPr>
              <a:t/>
            </a:r>
            <a:br>
              <a:rPr lang="ru-RU" altLang="ru-RU" b="1" dirty="0" smtClean="0">
                <a:solidFill>
                  <a:schemeClr val="tx1"/>
                </a:solidFill>
                <a:latin typeface="Times New Roman" pitchFamily="18" charset="0"/>
                <a:cs typeface="Times New Roman" pitchFamily="18" charset="0"/>
              </a:rPr>
            </a:br>
            <a:endParaRPr lang="ru-RU" altLang="ru-RU" b="1" dirty="0" smtClean="0">
              <a:solidFill>
                <a:schemeClr val="tx1"/>
              </a:solidFill>
              <a:latin typeface="Times New Roman" pitchFamily="18" charset="0"/>
              <a:cs typeface="Times New Roman" pitchFamily="18" charset="0"/>
            </a:endParaRPr>
          </a:p>
        </p:txBody>
      </p:sp>
      <p:sp>
        <p:nvSpPr>
          <p:cNvPr id="4" name="Прямоугольник 3"/>
          <p:cNvSpPr/>
          <p:nvPr/>
        </p:nvSpPr>
        <p:spPr>
          <a:xfrm>
            <a:off x="3943110" y="4581128"/>
            <a:ext cx="4643470" cy="1569660"/>
          </a:xfrm>
          <a:prstGeom prst="rect">
            <a:avLst/>
          </a:prstGeom>
          <a:ln w="38100"/>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ru-RU" sz="2400" b="1" dirty="0">
                <a:latin typeface="Times New Roman" panose="02020603050405020304" pitchFamily="18" charset="0"/>
                <a:cs typeface="Times New Roman" panose="02020603050405020304" pitchFamily="18" charset="0"/>
              </a:rPr>
              <a:t>происходит от английских корней </a:t>
            </a:r>
          </a:p>
          <a:p>
            <a:pPr algn="ctr">
              <a:defRPr/>
            </a:pPr>
            <a:r>
              <a:rPr lang="ru-RU" sz="2400" b="1" dirty="0">
                <a:latin typeface="Times New Roman" panose="02020603050405020304" pitchFamily="18" charset="0"/>
                <a:cs typeface="Times New Roman" panose="02020603050405020304" pitchFamily="18" charset="0"/>
              </a:rPr>
              <a:t>"тин​" - "десять" и "</a:t>
            </a:r>
            <a:r>
              <a:rPr lang="ru-RU" sz="2400" b="1" dirty="0" err="1">
                <a:latin typeface="Times New Roman" panose="02020603050405020304" pitchFamily="18" charset="0"/>
                <a:cs typeface="Times New Roman" panose="02020603050405020304" pitchFamily="18" charset="0"/>
              </a:rPr>
              <a:t>эйдж</a:t>
            </a:r>
            <a:r>
              <a:rPr lang="ru-RU" sz="2400" b="1" dirty="0">
                <a:latin typeface="Times New Roman" panose="02020603050405020304" pitchFamily="18" charset="0"/>
                <a:cs typeface="Times New Roman" panose="02020603050405020304" pitchFamily="18" charset="0"/>
              </a:rPr>
              <a:t>" - "возраст"</a:t>
            </a:r>
          </a:p>
        </p:txBody>
      </p:sp>
      <p:pic>
        <p:nvPicPr>
          <p:cNvPr id="2050" name="Picture 2"/>
          <p:cNvPicPr>
            <a:picLocks noChangeAspect="1" noChangeArrowheads="1"/>
          </p:cNvPicPr>
          <p:nvPr/>
        </p:nvPicPr>
        <p:blipFill>
          <a:blip r:embed="rId3"/>
          <a:srcRect/>
          <a:stretch>
            <a:fillRect/>
          </a:stretch>
        </p:blipFill>
        <p:spPr bwMode="auto">
          <a:xfrm>
            <a:off x="-285784" y="428580"/>
            <a:ext cx="4429156" cy="6429420"/>
          </a:xfrm>
          <a:prstGeom prst="rect">
            <a:avLst/>
          </a:prstGeom>
          <a:noFill/>
          <a:ln w="9525">
            <a:noFill/>
            <a:miter lim="800000"/>
            <a:headEnd/>
            <a:tailEnd/>
          </a:ln>
          <a:effectLst>
            <a:softEdge rad="635000"/>
          </a:effectLst>
        </p:spPr>
      </p:pic>
      <p:sp>
        <p:nvSpPr>
          <p:cNvPr id="7" name="TextBox 6"/>
          <p:cNvSpPr txBox="1">
            <a:spLocks noChangeArrowheads="1"/>
          </p:cNvSpPr>
          <p:nvPr/>
        </p:nvSpPr>
        <p:spPr bwMode="auto">
          <a:xfrm>
            <a:off x="3563938" y="3289300"/>
            <a:ext cx="5000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altLang="ru-RU" sz="4000" b="1" dirty="0">
                <a:solidFill>
                  <a:srgbClr val="FF0000"/>
                </a:solidFill>
                <a:latin typeface="Times New Roman" pitchFamily="18" charset="0"/>
                <a:cs typeface="Times New Roman" pitchFamily="18" charset="0"/>
              </a:rPr>
              <a:t>Поколение «</a:t>
            </a:r>
            <a:r>
              <a:rPr lang="en-US" altLang="ru-RU" sz="4000" b="1" dirty="0">
                <a:solidFill>
                  <a:srgbClr val="FF0000"/>
                </a:solidFill>
                <a:latin typeface="Times New Roman" pitchFamily="18" charset="0"/>
                <a:cs typeface="Times New Roman" pitchFamily="18" charset="0"/>
              </a:rPr>
              <a:t>Next»</a:t>
            </a:r>
            <a:endParaRPr lang="ru-RU" altLang="ru-RU" sz="4000" b="1" dirty="0">
              <a:solidFill>
                <a:srgbClr val="FF0000"/>
              </a:solidFill>
              <a:latin typeface="Times New Roman" pitchFamily="18" charset="0"/>
              <a:cs typeface="Times New Roman" pitchFamily="18" charset="0"/>
            </a:endParaRPr>
          </a:p>
        </p:txBody>
      </p:sp>
      <p:sp>
        <p:nvSpPr>
          <p:cNvPr id="8" name="Прямоугольник 7"/>
          <p:cNvSpPr/>
          <p:nvPr/>
        </p:nvSpPr>
        <p:spPr>
          <a:xfrm>
            <a:off x="2411760" y="394265"/>
            <a:ext cx="4967707"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ru-RU" sz="3600" b="1" dirty="0" smtClean="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Подростковый возраст</a:t>
            </a:r>
            <a:endParaRPr lang="ru-RU" sz="3600" b="1" cap="none" spc="0" dirty="0">
              <a:ln w="11430"/>
              <a:solidFill>
                <a:srgbClr val="00B050"/>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nodeType="afterGroup">
                            <p:stCondLst>
                              <p:cond delay="1000"/>
                            </p:stCondLst>
                            <p:childTnLst>
                              <p:par>
                                <p:cTn id="11" presetID="53" presetClass="entr" presetSubtype="0" fill="hold" nodeType="afterEffect">
                                  <p:stCondLst>
                                    <p:cond delay="300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1000" fill="hold"/>
                                        <p:tgtEl>
                                          <p:spTgt spid="7"/>
                                        </p:tgtEl>
                                        <p:attrNameLst>
                                          <p:attrName>ppt_w</p:attrName>
                                        </p:attrNameLst>
                                      </p:cBhvr>
                                      <p:tavLst>
                                        <p:tav tm="0">
                                          <p:val>
                                            <p:fltVal val="0"/>
                                          </p:val>
                                        </p:tav>
                                        <p:tav tm="100000">
                                          <p:val>
                                            <p:strVal val="#ppt_w"/>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Effect transition="in" filter="fade">
                                      <p:cBhvr>
                                        <p:cTn id="2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0" y="-12341"/>
            <a:ext cx="9143089" cy="6857999"/>
          </a:xfrm>
          <a:prstGeom prst="rect">
            <a:avLst/>
          </a:prstGeom>
          <a:ln w="19050"/>
          <a:extLst/>
        </p:spPr>
        <p:style>
          <a:lnRef idx="2">
            <a:schemeClr val="accent2"/>
          </a:lnRef>
          <a:fillRef idx="1">
            <a:schemeClr val="lt1"/>
          </a:fillRef>
          <a:effectRef idx="0">
            <a:schemeClr val="accent2"/>
          </a:effectRef>
          <a:fontRef idx="minor">
            <a:schemeClr val="dk1"/>
          </a:fontRef>
        </p:style>
      </p:pic>
      <p:pic>
        <p:nvPicPr>
          <p:cNvPr id="3075" name="Picture 3"/>
          <p:cNvPicPr>
            <a:picLocks noChangeAspect="1" noChangeArrowheads="1"/>
          </p:cNvPicPr>
          <p:nvPr/>
        </p:nvPicPr>
        <p:blipFill>
          <a:blip r:embed="rId3"/>
          <a:srcRect/>
          <a:stretch>
            <a:fillRect/>
          </a:stretch>
        </p:blipFill>
        <p:spPr bwMode="auto">
          <a:xfrm>
            <a:off x="4067944" y="697886"/>
            <a:ext cx="1857801" cy="5040986"/>
          </a:xfrm>
          <a:prstGeom prst="rect">
            <a:avLst/>
          </a:prstGeom>
          <a:noFill/>
          <a:ln w="9525">
            <a:noFill/>
            <a:miter lim="800000"/>
            <a:headEnd/>
            <a:tailEnd/>
          </a:ln>
          <a:effectLst>
            <a:softEdge rad="127000"/>
          </a:effectLst>
        </p:spPr>
      </p:pic>
      <p:sp>
        <p:nvSpPr>
          <p:cNvPr id="5" name="Прямоугольник 4"/>
          <p:cNvSpPr/>
          <p:nvPr/>
        </p:nvSpPr>
        <p:spPr>
          <a:xfrm>
            <a:off x="755576" y="4904811"/>
            <a:ext cx="2829265"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a:latin typeface="Times New Roman" panose="02020603050405020304" pitchFamily="18" charset="0"/>
                <a:cs typeface="Times New Roman" panose="02020603050405020304" pitchFamily="18" charset="0"/>
              </a:rPr>
              <a:t>С</a:t>
            </a:r>
            <a:r>
              <a:rPr lang="ru-RU" sz="2400" b="1" dirty="0" smtClean="0">
                <a:latin typeface="Times New Roman" panose="02020603050405020304" pitchFamily="18" charset="0"/>
                <a:cs typeface="Times New Roman" panose="02020603050405020304" pitchFamily="18" charset="0"/>
              </a:rPr>
              <a:t>тремление  </a:t>
            </a:r>
            <a:r>
              <a:rPr lang="ru-RU" sz="2400" b="1" dirty="0">
                <a:latin typeface="Times New Roman" panose="02020603050405020304" pitchFamily="18" charset="0"/>
                <a:cs typeface="Times New Roman" panose="02020603050405020304" pitchFamily="18" charset="0"/>
              </a:rPr>
              <a:t>к </a:t>
            </a:r>
          </a:p>
          <a:p>
            <a:pPr algn="ctr">
              <a:defRPr/>
            </a:pPr>
            <a:r>
              <a:rPr lang="ru-RU" sz="2400" b="1" dirty="0" smtClean="0">
                <a:latin typeface="Times New Roman" panose="02020603050405020304" pitchFamily="18" charset="0"/>
                <a:cs typeface="Times New Roman" panose="02020603050405020304" pitchFamily="18" charset="0"/>
              </a:rPr>
              <a:t>независимости</a:t>
            </a:r>
            <a:endParaRPr lang="ru-RU" sz="2400" b="1"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644560" y="416643"/>
            <a:ext cx="3528392"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Психологические</a:t>
            </a:r>
          </a:p>
          <a:p>
            <a:pPr algn="ctr">
              <a:defRPr/>
            </a:pPr>
            <a:r>
              <a:rPr lang="ru-RU" sz="2400" b="1" dirty="0" smtClean="0">
                <a:latin typeface="Times New Roman" panose="02020603050405020304" pitchFamily="18" charset="0"/>
                <a:cs typeface="Times New Roman" panose="02020603050405020304" pitchFamily="18" charset="0"/>
              </a:rPr>
              <a:t>изменения</a:t>
            </a:r>
            <a:endParaRPr lang="ru-RU" sz="2400" b="1" dirty="0">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6584479" y="2742019"/>
            <a:ext cx="2088232"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Резкая смена </a:t>
            </a:r>
          </a:p>
          <a:p>
            <a:pPr algn="ctr">
              <a:defRPr/>
            </a:pPr>
            <a:r>
              <a:rPr lang="ru-RU" sz="2400" b="1" dirty="0" smtClean="0">
                <a:latin typeface="Times New Roman" panose="02020603050405020304" pitchFamily="18" charset="0"/>
                <a:cs typeface="Times New Roman" panose="02020603050405020304" pitchFamily="18" charset="0"/>
              </a:rPr>
              <a:t>настроения</a:t>
            </a:r>
            <a:endParaRPr lang="ru-RU" sz="2400" b="1"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6732239" y="4806280"/>
            <a:ext cx="1990225" cy="830997"/>
          </a:xfrm>
          <a:prstGeom prst="rect">
            <a:avLst/>
          </a:prstGeom>
          <a:ln w="19050"/>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ru-RU" b="1" dirty="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Юношеский</a:t>
            </a:r>
          </a:p>
          <a:p>
            <a:pPr>
              <a:defRPr/>
            </a:pPr>
            <a:r>
              <a:rPr lang="ru-RU" sz="2400" b="1" dirty="0" smtClean="0">
                <a:latin typeface="Times New Roman" panose="02020603050405020304" pitchFamily="18" charset="0"/>
                <a:cs typeface="Times New Roman" panose="02020603050405020304" pitchFamily="18" charset="0"/>
              </a:rPr>
              <a:t> пессимизм</a:t>
            </a:r>
            <a:endParaRPr lang="ru-RU" sz="24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95536" y="1775735"/>
            <a:ext cx="1869857"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Неоправданный риск</a:t>
            </a:r>
            <a:endParaRPr lang="ru-RU" sz="2400" b="1" dirty="0">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5502792" y="416643"/>
            <a:ext cx="3178975"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ru-RU" sz="2400" b="1" dirty="0" smtClean="0">
                <a:latin typeface="Times New Roman" panose="02020603050405020304" pitchFamily="18" charset="0"/>
                <a:cs typeface="Times New Roman" panose="02020603050405020304" pitchFamily="18" charset="0"/>
              </a:rPr>
              <a:t>Физиологические изменения</a:t>
            </a:r>
            <a:endParaRPr lang="ru-RU" sz="2400"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2539670" y="1787216"/>
            <a:ext cx="1517471" cy="830997"/>
          </a:xfrm>
          <a:prstGeom prst="rect">
            <a:avLst/>
          </a:prstGeom>
          <a:ln w="19050"/>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ru-RU" sz="2400" b="1" dirty="0" smtClean="0">
                <a:latin typeface="Times New Roman" panose="02020603050405020304" pitchFamily="18" charset="0"/>
                <a:cs typeface="Times New Roman" panose="02020603050405020304" pitchFamily="18" charset="0"/>
              </a:rPr>
              <a:t>Агрессия</a:t>
            </a:r>
          </a:p>
          <a:p>
            <a:pPr algn="ctr">
              <a:defRPr/>
            </a:pPr>
            <a:endParaRPr lang="ru-RU" sz="2400" b="1" dirty="0">
              <a:latin typeface="Times New Roman" panose="02020603050405020304" pitchFamily="18" charset="0"/>
              <a:cs typeface="Times New Roman" panose="02020603050405020304" pitchFamily="18" charset="0"/>
            </a:endParaRPr>
          </a:p>
        </p:txBody>
      </p:sp>
      <p:sp>
        <p:nvSpPr>
          <p:cNvPr id="4" name="Стрелка вниз 3"/>
          <p:cNvSpPr/>
          <p:nvPr/>
        </p:nvSpPr>
        <p:spPr>
          <a:xfrm>
            <a:off x="1127290" y="1247640"/>
            <a:ext cx="179452" cy="5564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низ 15"/>
          <p:cNvSpPr/>
          <p:nvPr/>
        </p:nvSpPr>
        <p:spPr>
          <a:xfrm>
            <a:off x="2658897" y="1247640"/>
            <a:ext cx="179452" cy="5393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8" name="Прямая со стрелкой 17"/>
          <p:cNvCxnSpPr/>
          <p:nvPr/>
        </p:nvCxnSpPr>
        <p:spPr>
          <a:xfrm flipV="1">
            <a:off x="5396635" y="1235661"/>
            <a:ext cx="1296144" cy="176451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a:off x="5502792" y="3456719"/>
            <a:ext cx="1440160" cy="1331795"/>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flipH="1">
            <a:off x="2658897" y="3460311"/>
            <a:ext cx="1697724" cy="144016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p:nvPr/>
        </p:nvCxnSpPr>
        <p:spPr>
          <a:xfrm flipH="1" flipV="1">
            <a:off x="3363098" y="1247640"/>
            <a:ext cx="1656184" cy="176451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a:off x="5743148" y="3044812"/>
            <a:ext cx="648072" cy="1068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3370005" y="2705408"/>
            <a:ext cx="2676855" cy="1025941"/>
          </a:xfrm>
          <a:ln w="38100">
            <a:solidFill>
              <a:srgbClr val="00B050"/>
            </a:solidFill>
          </a:ln>
        </p:spPr>
        <p:style>
          <a:lnRef idx="2">
            <a:schemeClr val="accent2"/>
          </a:lnRef>
          <a:fillRef idx="1">
            <a:schemeClr val="lt1"/>
          </a:fillRef>
          <a:effectRef idx="0">
            <a:schemeClr val="accent2"/>
          </a:effectRef>
          <a:fontRef idx="minor">
            <a:schemeClr val="dk1"/>
          </a:fontRef>
        </p:style>
        <p:txBody>
          <a:bodyPr>
            <a:normAutofit fontScale="90000"/>
          </a:bodyPr>
          <a:lstStyle/>
          <a:p>
            <a:pPr algn="ctr" eaLnBrk="1" hangingPunct="1">
              <a:defRPr/>
            </a:pPr>
            <a:r>
              <a:rPr lang="ru-RU" b="1" dirty="0" smtClean="0">
                <a:solidFill>
                  <a:schemeClr val="tx1"/>
                </a:solidFill>
                <a:latin typeface="Times New Roman" pitchFamily="18" charset="0"/>
                <a:cs typeface="Times New Roman" pitchFamily="18" charset="0"/>
              </a:rPr>
              <a:t> </a:t>
            </a:r>
            <a:r>
              <a:rPr lang="ru-RU" sz="3100" b="1" dirty="0">
                <a:solidFill>
                  <a:srgbClr val="00B050"/>
                </a:solidFill>
                <a:latin typeface="Times New Roman" pitchFamily="18" charset="0"/>
                <a:cs typeface="Times New Roman" pitchFamily="18" charset="0"/>
              </a:rPr>
              <a:t>П</a:t>
            </a:r>
            <a:r>
              <a:rPr lang="ru-RU" sz="3100" b="1" dirty="0" smtClean="0">
                <a:solidFill>
                  <a:srgbClr val="00B050"/>
                </a:solidFill>
                <a:latin typeface="Times New Roman" pitchFamily="18" charset="0"/>
                <a:cs typeface="Times New Roman" pitchFamily="18" charset="0"/>
              </a:rPr>
              <a:t>одростковый</a:t>
            </a:r>
            <a:br>
              <a:rPr lang="ru-RU" sz="3100" b="1" dirty="0" smtClean="0">
                <a:solidFill>
                  <a:srgbClr val="00B050"/>
                </a:solidFill>
                <a:latin typeface="Times New Roman" pitchFamily="18" charset="0"/>
                <a:cs typeface="Times New Roman" pitchFamily="18" charset="0"/>
              </a:rPr>
            </a:br>
            <a:r>
              <a:rPr lang="ru-RU" sz="3100" b="1" dirty="0" smtClean="0">
                <a:solidFill>
                  <a:srgbClr val="00B050"/>
                </a:solidFill>
                <a:latin typeface="Times New Roman" pitchFamily="18" charset="0"/>
                <a:cs typeface="Times New Roman" pitchFamily="18" charset="0"/>
              </a:rPr>
              <a:t> возраст</a:t>
            </a:r>
            <a:endParaRPr lang="ru-RU" sz="3100" b="1"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val="175279543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Мои документы\Фон для презентации. 100 штук\My_new_fons_next 100\21а.jpg"/>
          <p:cNvPicPr>
            <a:picLocks noChangeAspect="1" noChangeArrowheads="1"/>
          </p:cNvPicPr>
          <p:nvPr/>
        </p:nvPicPr>
        <p:blipFill rotWithShape="1">
          <a:blip r:embed="rId2">
            <a:extLst>
              <a:ext uri="{28A0092B-C50C-407E-A947-70E740481C1C}">
                <a14:useLocalDpi xmlns:a14="http://schemas.microsoft.com/office/drawing/2010/main" val="0"/>
              </a:ext>
            </a:extLst>
          </a:blip>
          <a:srcRect l="326" r="336" b="1978"/>
          <a:stretch/>
        </p:blipFill>
        <p:spPr bwMode="auto">
          <a:xfrm>
            <a:off x="0" y="-12341"/>
            <a:ext cx="9143089"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1569823"/>
            <a:ext cx="2681183" cy="646331"/>
          </a:xfrm>
          <a:prstGeom prst="rect">
            <a:avLst/>
          </a:prstGeom>
          <a:ln w="28575">
            <a:solidFill>
              <a:srgbClr val="00B050"/>
            </a:solidFill>
          </a:ln>
        </p:spPr>
        <p:style>
          <a:lnRef idx="2">
            <a:schemeClr val="dk1"/>
          </a:lnRef>
          <a:fillRef idx="1">
            <a:schemeClr val="lt1"/>
          </a:fillRef>
          <a:effectRef idx="0">
            <a:schemeClr val="dk1"/>
          </a:effectRef>
          <a:fontRef idx="minor">
            <a:schemeClr val="dk1"/>
          </a:fontRef>
        </p:style>
        <p:txBody>
          <a:bodyPr wrap="none">
            <a:spAutoFit/>
          </a:bodyPr>
          <a:lstStyle/>
          <a:p>
            <a:r>
              <a:rPr lang="ru-RU" b="1" cap="all" dirty="0" smtClean="0"/>
              <a:t>физиологических </a:t>
            </a:r>
          </a:p>
          <a:p>
            <a:pPr algn="ctr"/>
            <a:r>
              <a:rPr lang="ru-RU" b="1" cap="all" dirty="0" smtClean="0"/>
              <a:t>изменениях</a:t>
            </a:r>
            <a:endParaRPr lang="ru-RU" dirty="0"/>
          </a:p>
        </p:txBody>
      </p:sp>
      <p:sp>
        <p:nvSpPr>
          <p:cNvPr id="4" name="Прямоугольник 3"/>
          <p:cNvSpPr/>
          <p:nvPr/>
        </p:nvSpPr>
        <p:spPr>
          <a:xfrm>
            <a:off x="3264225" y="1553007"/>
            <a:ext cx="2772747" cy="646331"/>
          </a:xfrm>
          <a:prstGeom prst="rect">
            <a:avLst/>
          </a:prstGeom>
          <a:ln w="28575">
            <a:solidFill>
              <a:srgbClr val="00B050"/>
            </a:solidFill>
          </a:ln>
        </p:spPr>
        <p:style>
          <a:lnRef idx="2">
            <a:schemeClr val="dk1"/>
          </a:lnRef>
          <a:fillRef idx="1">
            <a:schemeClr val="lt1"/>
          </a:fillRef>
          <a:effectRef idx="0">
            <a:schemeClr val="dk1"/>
          </a:effectRef>
          <a:fontRef idx="minor">
            <a:schemeClr val="dk1"/>
          </a:fontRef>
        </p:style>
        <p:txBody>
          <a:bodyPr wrap="none">
            <a:spAutoFit/>
          </a:bodyPr>
          <a:lstStyle/>
          <a:p>
            <a:r>
              <a:rPr lang="ru-RU" b="1" cap="all" dirty="0">
                <a:latin typeface="Times New Roman" panose="02020603050405020304" pitchFamily="18" charset="0"/>
                <a:cs typeface="Times New Roman" panose="02020603050405020304" pitchFamily="18" charset="0"/>
              </a:rPr>
              <a:t>психологических </a:t>
            </a:r>
            <a:endParaRPr lang="ru-RU" b="1" cap="all" dirty="0" smtClean="0">
              <a:latin typeface="Times New Roman" panose="02020603050405020304" pitchFamily="18" charset="0"/>
              <a:cs typeface="Times New Roman" panose="02020603050405020304" pitchFamily="18" charset="0"/>
            </a:endParaRPr>
          </a:p>
          <a:p>
            <a:pPr algn="ctr"/>
            <a:r>
              <a:rPr lang="ru-RU" b="1" cap="all" dirty="0" smtClean="0">
                <a:latin typeface="Times New Roman" panose="02020603050405020304" pitchFamily="18" charset="0"/>
                <a:cs typeface="Times New Roman" panose="02020603050405020304" pitchFamily="18" charset="0"/>
              </a:rPr>
              <a:t>изменениях</a:t>
            </a:r>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58835" y="2760516"/>
            <a:ext cx="3390966" cy="923330"/>
          </a:xfrm>
          <a:prstGeom prst="rect">
            <a:avLst/>
          </a:prstGeom>
          <a:ln w="38100">
            <a:solidFill>
              <a:srgbClr val="FFC000"/>
            </a:solid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b="1" cap="all" dirty="0">
                <a:latin typeface="Times New Roman" panose="02020603050405020304" pitchFamily="18" charset="0"/>
                <a:cs typeface="Times New Roman" panose="02020603050405020304" pitchFamily="18" charset="0"/>
              </a:rPr>
              <a:t>отношение </a:t>
            </a:r>
            <a:endParaRPr lang="ru-RU" b="1" cap="all" dirty="0" smtClean="0">
              <a:latin typeface="Times New Roman" panose="02020603050405020304" pitchFamily="18" charset="0"/>
              <a:cs typeface="Times New Roman" panose="02020603050405020304" pitchFamily="18" charset="0"/>
            </a:endParaRPr>
          </a:p>
          <a:p>
            <a:pPr algn="ctr"/>
            <a:r>
              <a:rPr lang="ru-RU" b="1" cap="all" dirty="0" smtClean="0">
                <a:latin typeface="Times New Roman" panose="02020603050405020304" pitchFamily="18" charset="0"/>
                <a:cs typeface="Times New Roman" panose="02020603050405020304" pitchFamily="18" charset="0"/>
              </a:rPr>
              <a:t>к </a:t>
            </a:r>
          </a:p>
          <a:p>
            <a:pPr algn="ctr"/>
            <a:r>
              <a:rPr lang="ru-RU" b="1" cap="all" dirty="0" smtClean="0">
                <a:latin typeface="Times New Roman" panose="02020603050405020304" pitchFamily="18" charset="0"/>
                <a:cs typeface="Times New Roman" panose="02020603050405020304" pitchFamily="18" charset="0"/>
              </a:rPr>
              <a:t>окружающему </a:t>
            </a:r>
            <a:r>
              <a:rPr lang="ru-RU" b="1" cap="all" dirty="0">
                <a:latin typeface="Times New Roman" panose="02020603050405020304" pitchFamily="18" charset="0"/>
                <a:cs typeface="Times New Roman" panose="02020603050405020304" pitchFamily="18" charset="0"/>
              </a:rPr>
              <a:t>миру</a:t>
            </a:r>
            <a:endParaRPr lang="ru-RU"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4604446" y="2749675"/>
            <a:ext cx="1843847" cy="923330"/>
          </a:xfrm>
          <a:prstGeom prst="rect">
            <a:avLst/>
          </a:prstGeom>
          <a:ln w="38100">
            <a:solidFill>
              <a:srgbClr val="FFC000"/>
            </a:solid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b="1" cap="all" dirty="0">
                <a:latin typeface="Times New Roman" panose="02020603050405020304" pitchFamily="18" charset="0"/>
                <a:cs typeface="Times New Roman" panose="02020603050405020304" pitchFamily="18" charset="0"/>
              </a:rPr>
              <a:t>отношение</a:t>
            </a:r>
            <a:endParaRPr lang="ru-RU" dirty="0">
              <a:latin typeface="Times New Roman" panose="02020603050405020304" pitchFamily="18" charset="0"/>
              <a:cs typeface="Times New Roman" panose="02020603050405020304" pitchFamily="18" charset="0"/>
            </a:endParaRPr>
          </a:p>
          <a:p>
            <a:pPr algn="ctr"/>
            <a:r>
              <a:rPr lang="ru-RU" b="1" cap="all" dirty="0">
                <a:latin typeface="Times New Roman" panose="02020603050405020304" pitchFamily="18" charset="0"/>
                <a:cs typeface="Times New Roman" panose="02020603050405020304" pitchFamily="18" charset="0"/>
              </a:rPr>
              <a:t> к </a:t>
            </a:r>
            <a:endParaRPr lang="ru-RU" dirty="0">
              <a:latin typeface="Times New Roman" panose="02020603050405020304" pitchFamily="18" charset="0"/>
              <a:cs typeface="Times New Roman" panose="02020603050405020304" pitchFamily="18" charset="0"/>
            </a:endParaRPr>
          </a:p>
          <a:p>
            <a:pPr algn="ctr"/>
            <a:r>
              <a:rPr lang="ru-RU" b="1" cap="all" dirty="0">
                <a:latin typeface="Times New Roman" panose="02020603050405020304" pitchFamily="18" charset="0"/>
                <a:cs typeface="Times New Roman" panose="02020603050405020304" pitchFamily="18" charset="0"/>
              </a:rPr>
              <a:t>родителям</a:t>
            </a:r>
            <a:endParaRPr lang="ru-RU"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6717883" y="2772700"/>
            <a:ext cx="2071345" cy="923330"/>
          </a:xfrm>
          <a:prstGeom prst="rect">
            <a:avLst/>
          </a:prstGeom>
          <a:ln w="38100">
            <a:solidFill>
              <a:srgbClr val="FFC000"/>
            </a:solid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ru-RU" b="1" cap="all" dirty="0">
                <a:latin typeface="Times New Roman" panose="02020603050405020304" pitchFamily="18" charset="0"/>
                <a:cs typeface="Times New Roman" panose="02020603050405020304" pitchFamily="18" charset="0"/>
              </a:rPr>
              <a:t>отношение</a:t>
            </a:r>
            <a:endParaRPr lang="ru-RU" dirty="0">
              <a:latin typeface="Times New Roman" panose="02020603050405020304" pitchFamily="18" charset="0"/>
              <a:cs typeface="Times New Roman" panose="02020603050405020304" pitchFamily="18" charset="0"/>
            </a:endParaRPr>
          </a:p>
          <a:p>
            <a:pPr algn="ctr"/>
            <a:r>
              <a:rPr lang="ru-RU" b="1" cap="all" dirty="0">
                <a:latin typeface="Times New Roman" panose="02020603050405020304" pitchFamily="18" charset="0"/>
                <a:cs typeface="Times New Roman" panose="02020603050405020304" pitchFamily="18" charset="0"/>
              </a:rPr>
              <a:t> к </a:t>
            </a:r>
            <a:endParaRPr lang="ru-RU" dirty="0">
              <a:latin typeface="Times New Roman" panose="02020603050405020304" pitchFamily="18" charset="0"/>
              <a:cs typeface="Times New Roman" panose="02020603050405020304" pitchFamily="18" charset="0"/>
            </a:endParaRPr>
          </a:p>
          <a:p>
            <a:pPr algn="ctr"/>
            <a:r>
              <a:rPr lang="ru-RU" b="1" cap="all" dirty="0">
                <a:latin typeface="Times New Roman" panose="02020603050405020304" pitchFamily="18" charset="0"/>
                <a:cs typeface="Times New Roman" panose="02020603050405020304" pitchFamily="18" charset="0"/>
              </a:rPr>
              <a:t>сверстникам</a:t>
            </a:r>
            <a:endParaRPr lang="ru-RU"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99592" y="4287896"/>
            <a:ext cx="2990010" cy="2070459"/>
          </a:xfrm>
          <a:prstGeom prst="rect">
            <a:avLst/>
          </a:prstGeom>
          <a:effectLst>
            <a:softEdge rad="63500"/>
          </a:effectLst>
        </p:spPr>
      </p:pic>
      <p:sp>
        <p:nvSpPr>
          <p:cNvPr id="14" name="Стрелка вниз 13"/>
          <p:cNvSpPr/>
          <p:nvPr/>
        </p:nvSpPr>
        <p:spPr>
          <a:xfrm>
            <a:off x="4449801" y="1091436"/>
            <a:ext cx="89726" cy="43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низ 14"/>
          <p:cNvSpPr/>
          <p:nvPr/>
        </p:nvSpPr>
        <p:spPr>
          <a:xfrm>
            <a:off x="7214447" y="1095528"/>
            <a:ext cx="89726" cy="43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трелка вниз 15"/>
          <p:cNvSpPr/>
          <p:nvPr/>
        </p:nvSpPr>
        <p:spPr>
          <a:xfrm>
            <a:off x="1653407" y="1091436"/>
            <a:ext cx="89726" cy="43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оле 14"/>
          <p:cNvSpPr txBox="1"/>
          <p:nvPr/>
        </p:nvSpPr>
        <p:spPr>
          <a:xfrm>
            <a:off x="630976" y="666064"/>
            <a:ext cx="7920880" cy="504056"/>
          </a:xfrm>
          <a:prstGeom prst="rect">
            <a:avLst/>
          </a:prstGeom>
          <a:ln w="38100">
            <a:solidFill>
              <a:srgbClr val="00B050"/>
            </a:solid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fontAlgn="base">
              <a:spcAft>
                <a:spcPts val="0"/>
              </a:spcAft>
            </a:pPr>
            <a:r>
              <a:rPr lang="ru-RU" sz="2400" b="1" kern="1200" cap="all" dirty="0">
                <a:ln w="10541" cap="flat" cmpd="sng" algn="ctr">
                  <a:solidFill>
                    <a:srgbClr val="7D7D7D"/>
                  </a:solidFill>
                  <a:prstDash val="solid"/>
                  <a:round/>
                </a:ln>
                <a:effectLst/>
                <a:latin typeface="Times New Roman"/>
                <a:ea typeface="Times New Roman"/>
              </a:rPr>
              <a:t>процесс </a:t>
            </a:r>
            <a:r>
              <a:rPr lang="ru-RU" sz="2400" b="1" kern="1200" cap="all" dirty="0" smtClean="0">
                <a:ln w="10541" cap="flat" cmpd="sng" algn="ctr">
                  <a:solidFill>
                    <a:srgbClr val="7D7D7D"/>
                  </a:solidFill>
                  <a:prstDash val="solid"/>
                  <a:round/>
                </a:ln>
                <a:effectLst/>
                <a:latin typeface="Times New Roman"/>
                <a:ea typeface="Times New Roman"/>
              </a:rPr>
              <a:t>взросления выражается в </a:t>
            </a:r>
            <a:endParaRPr lang="ru-RU" sz="2400" dirty="0">
              <a:effectLst/>
              <a:latin typeface="Times New Roman"/>
              <a:ea typeface="Times New Roman"/>
            </a:endParaRPr>
          </a:p>
        </p:txBody>
      </p:sp>
      <p:cxnSp>
        <p:nvCxnSpPr>
          <p:cNvPr id="19" name="Прямая со стрелкой 18"/>
          <p:cNvCxnSpPr/>
          <p:nvPr/>
        </p:nvCxnSpPr>
        <p:spPr>
          <a:xfrm flipH="1">
            <a:off x="3308547" y="2144993"/>
            <a:ext cx="4038452" cy="556063"/>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H="1">
            <a:off x="6036972" y="2144993"/>
            <a:ext cx="1267202" cy="556063"/>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4" name="Стрелка вниз 23"/>
          <p:cNvSpPr/>
          <p:nvPr/>
        </p:nvSpPr>
        <p:spPr>
          <a:xfrm>
            <a:off x="7221862" y="2181679"/>
            <a:ext cx="144152" cy="591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6255950" y="1525836"/>
            <a:ext cx="2347117" cy="646331"/>
          </a:xfrm>
          <a:prstGeom prst="rect">
            <a:avLst/>
          </a:prstGeom>
          <a:ln w="28575">
            <a:solidFill>
              <a:srgbClr val="00B050"/>
            </a:solidFill>
          </a:ln>
        </p:spPr>
        <p:style>
          <a:lnRef idx="2">
            <a:schemeClr val="dk1"/>
          </a:lnRef>
          <a:fillRef idx="1">
            <a:schemeClr val="lt1"/>
          </a:fillRef>
          <a:effectRef idx="0">
            <a:schemeClr val="dk1"/>
          </a:effectRef>
          <a:fontRef idx="minor">
            <a:schemeClr val="dk1"/>
          </a:fontRef>
        </p:style>
        <p:txBody>
          <a:bodyPr wrap="none">
            <a:spAutoFit/>
          </a:bodyPr>
          <a:lstStyle/>
          <a:p>
            <a:r>
              <a:rPr lang="ru-RU" b="1" cap="all" dirty="0" smtClean="0">
                <a:latin typeface="Times New Roman" panose="02020603050405020304" pitchFamily="18" charset="0"/>
                <a:cs typeface="Times New Roman" panose="02020603050405020304" pitchFamily="18" charset="0"/>
              </a:rPr>
              <a:t>Поведенческих</a:t>
            </a:r>
          </a:p>
          <a:p>
            <a:pPr algn="ctr"/>
            <a:r>
              <a:rPr lang="ru-RU" b="1" cap="all" dirty="0" smtClean="0">
                <a:latin typeface="Times New Roman" panose="02020603050405020304" pitchFamily="18" charset="0"/>
                <a:cs typeface="Times New Roman" panose="02020603050405020304" pitchFamily="18" charset="0"/>
              </a:rPr>
              <a:t> </a:t>
            </a:r>
            <a:r>
              <a:rPr lang="ru-RU" b="1" cap="all" dirty="0">
                <a:latin typeface="Times New Roman" panose="02020603050405020304" pitchFamily="18" charset="0"/>
                <a:cs typeface="Times New Roman" panose="02020603050405020304" pitchFamily="18" charset="0"/>
              </a:rPr>
              <a:t>изменениях</a:t>
            </a:r>
            <a:endParaRPr lang="ru-RU" dirty="0">
              <a:latin typeface="Times New Roman" panose="02020603050405020304" pitchFamily="18" charset="0"/>
              <a:cs typeface="Times New Roman" panose="02020603050405020304" pitchFamily="18" charset="0"/>
            </a:endParaRPr>
          </a:p>
        </p:txBody>
      </p:sp>
      <p:pic>
        <p:nvPicPr>
          <p:cNvPr id="12" name="Рисунок 1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228682" y="4287896"/>
            <a:ext cx="3323174" cy="2156581"/>
          </a:xfrm>
          <a:prstGeom prst="rect">
            <a:avLst/>
          </a:prstGeom>
        </p:spPr>
      </p:pic>
    </p:spTree>
    <p:extLst>
      <p:ext uri="{BB962C8B-B14F-4D97-AF65-F5344CB8AC3E}">
        <p14:creationId xmlns:p14="http://schemas.microsoft.com/office/powerpoint/2010/main" val="10721809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1606</TotalTime>
  <Words>364</Words>
  <Application>Microsoft Office PowerPoint</Application>
  <PresentationFormat>Экран (4:3)</PresentationFormat>
  <Paragraphs>89</Paragraphs>
  <Slides>11</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11</vt:i4>
      </vt:variant>
    </vt:vector>
  </HeadingPairs>
  <TitlesOfParts>
    <vt:vector size="19" baseType="lpstr">
      <vt:lpstr>Arial</vt:lpstr>
      <vt:lpstr>Calibri</vt:lpstr>
      <vt:lpstr>Cambria</vt:lpstr>
      <vt:lpstr>Franklin Gothic Book</vt:lpstr>
      <vt:lpstr>Perpetua</vt:lpstr>
      <vt:lpstr>Times New Roman</vt:lpstr>
      <vt:lpstr>Wingdings 2</vt:lpstr>
      <vt:lpstr>Справедливость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Подросток =   = тинейджер </vt:lpstr>
      <vt:lpstr> Подростковый  возраст</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Человечество как сумма поколений</dc:title>
  <dc:creator>УМР</dc:creator>
  <cp:lastModifiedBy>Sergey</cp:lastModifiedBy>
  <cp:revision>95</cp:revision>
  <dcterms:created xsi:type="dcterms:W3CDTF">2011-10-13T06:37:22Z</dcterms:created>
  <dcterms:modified xsi:type="dcterms:W3CDTF">2020-06-17T11:24:50Z</dcterms:modified>
</cp:coreProperties>
</file>